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60" r:id="rId2"/>
  </p:sldMasterIdLst>
  <p:notesMasterIdLst>
    <p:notesMasterId r:id="rId21"/>
  </p:notesMasterIdLst>
  <p:sldIdLst>
    <p:sldId id="256" r:id="rId3"/>
    <p:sldId id="278" r:id="rId4"/>
    <p:sldId id="285" r:id="rId5"/>
    <p:sldId id="286" r:id="rId6"/>
    <p:sldId id="289" r:id="rId7"/>
    <p:sldId id="287" r:id="rId8"/>
    <p:sldId id="290" r:id="rId9"/>
    <p:sldId id="268" r:id="rId10"/>
    <p:sldId id="280" r:id="rId11"/>
    <p:sldId id="281" r:id="rId12"/>
    <p:sldId id="272" r:id="rId13"/>
    <p:sldId id="288" r:id="rId14"/>
    <p:sldId id="282" r:id="rId15"/>
    <p:sldId id="279" r:id="rId16"/>
    <p:sldId id="276" r:id="rId17"/>
    <p:sldId id="284" r:id="rId18"/>
    <p:sldId id="269" r:id="rId19"/>
    <p:sldId id="27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C8A161F-89EA-1F55-5156-2BAB39926766}" name="Van Tran" initials="VT" userId="S::vtran2@uiowa.edu::bd48e35f-f1d0-40e1-85d6-6769085db63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A77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CA7FF4-DB42-4B38-A92F-2C8C3D560B17}" v="1459" dt="2023-04-30T20:22:20.546"/>
    <p1510:client id="{D8939932-B7E9-FA6E-BA4D-49DF17F75401}" v="1" dt="2023-04-30T20:29:45.8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6/11/relationships/changesInfo" Target="changesInfos/changesInfo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ne, Grace E" userId="S::gtrane@uiowa.edu::7519b6bc-8e08-46a7-a6c3-72bc00ee48b3" providerId="AD" clId="Web-{70DFA425-9D22-CF4A-DF0F-413101E40DA2}"/>
    <pc:docChg chg="modSld">
      <pc:chgData name="Trane, Grace E" userId="S::gtrane@uiowa.edu::7519b6bc-8e08-46a7-a6c3-72bc00ee48b3" providerId="AD" clId="Web-{70DFA425-9D22-CF4A-DF0F-413101E40DA2}" dt="2023-04-27T17:15:39.308" v="377"/>
      <pc:docMkLst>
        <pc:docMk/>
      </pc:docMkLst>
      <pc:sldChg chg="addSp delSp modSp addAnim modAnim modNotes">
        <pc:chgData name="Trane, Grace E" userId="S::gtrane@uiowa.edu::7519b6bc-8e08-46a7-a6c3-72bc00ee48b3" providerId="AD" clId="Web-{70DFA425-9D22-CF4A-DF0F-413101E40DA2}" dt="2023-04-27T17:01:24.320" v="316"/>
        <pc:sldMkLst>
          <pc:docMk/>
          <pc:sldMk cId="935703854" sldId="269"/>
        </pc:sldMkLst>
        <pc:spChg chg="mod">
          <ac:chgData name="Trane, Grace E" userId="S::gtrane@uiowa.edu::7519b6bc-8e08-46a7-a6c3-72bc00ee48b3" providerId="AD" clId="Web-{70DFA425-9D22-CF4A-DF0F-413101E40DA2}" dt="2023-04-27T17:00:46.632" v="314" actId="14100"/>
          <ac:spMkLst>
            <pc:docMk/>
            <pc:sldMk cId="935703854" sldId="269"/>
            <ac:spMk id="2" creationId="{70309F69-8099-7A99-6D9D-629B5EED93A9}"/>
          </ac:spMkLst>
        </pc:spChg>
        <pc:spChg chg="add mod">
          <ac:chgData name="Trane, Grace E" userId="S::gtrane@uiowa.edu::7519b6bc-8e08-46a7-a6c3-72bc00ee48b3" providerId="AD" clId="Web-{70DFA425-9D22-CF4A-DF0F-413101E40DA2}" dt="2023-04-27T16:49:31.289" v="99"/>
          <ac:spMkLst>
            <pc:docMk/>
            <pc:sldMk cId="935703854" sldId="269"/>
            <ac:spMk id="4" creationId="{DF5D2BA3-68FB-96B7-6846-4FF022842349}"/>
          </ac:spMkLst>
        </pc:spChg>
        <pc:spChg chg="del">
          <ac:chgData name="Trane, Grace E" userId="S::gtrane@uiowa.edu::7519b6bc-8e08-46a7-a6c3-72bc00ee48b3" providerId="AD" clId="Web-{70DFA425-9D22-CF4A-DF0F-413101E40DA2}" dt="2023-04-27T16:49:31.289" v="99"/>
          <ac:spMkLst>
            <pc:docMk/>
            <pc:sldMk cId="935703854" sldId="269"/>
            <ac:spMk id="14" creationId="{F52C4ABF-4546-DB50-502F-066AE9998DB0}"/>
          </ac:spMkLst>
        </pc:spChg>
      </pc:sldChg>
      <pc:sldChg chg="modSp">
        <pc:chgData name="Trane, Grace E" userId="S::gtrane@uiowa.edu::7519b6bc-8e08-46a7-a6c3-72bc00ee48b3" providerId="AD" clId="Web-{70DFA425-9D22-CF4A-DF0F-413101E40DA2}" dt="2023-04-27T17:04:07.621" v="341" actId="1076"/>
        <pc:sldMkLst>
          <pc:docMk/>
          <pc:sldMk cId="2861530484" sldId="272"/>
        </pc:sldMkLst>
        <pc:spChg chg="mod">
          <ac:chgData name="Trane, Grace E" userId="S::gtrane@uiowa.edu::7519b6bc-8e08-46a7-a6c3-72bc00ee48b3" providerId="AD" clId="Web-{70DFA425-9D22-CF4A-DF0F-413101E40DA2}" dt="2023-04-27T17:04:05.996" v="340" actId="1076"/>
          <ac:spMkLst>
            <pc:docMk/>
            <pc:sldMk cId="2861530484" sldId="272"/>
            <ac:spMk id="5" creationId="{B88FC15F-F445-E576-1220-40A21A009C65}"/>
          </ac:spMkLst>
        </pc:spChg>
        <pc:picChg chg="mod">
          <ac:chgData name="Trane, Grace E" userId="S::gtrane@uiowa.edu::7519b6bc-8e08-46a7-a6c3-72bc00ee48b3" providerId="AD" clId="Web-{70DFA425-9D22-CF4A-DF0F-413101E40DA2}" dt="2023-04-27T17:04:07.621" v="341" actId="1076"/>
          <ac:picMkLst>
            <pc:docMk/>
            <pc:sldMk cId="2861530484" sldId="272"/>
            <ac:picMk id="4" creationId="{C34D9E69-AB05-330B-FF77-ED9454878733}"/>
          </ac:picMkLst>
        </pc:picChg>
      </pc:sldChg>
      <pc:sldChg chg="modSp modNotes">
        <pc:chgData name="Trane, Grace E" userId="S::gtrane@uiowa.edu::7519b6bc-8e08-46a7-a6c3-72bc00ee48b3" providerId="AD" clId="Web-{70DFA425-9D22-CF4A-DF0F-413101E40DA2}" dt="2023-04-27T17:15:39.308" v="377"/>
        <pc:sldMkLst>
          <pc:docMk/>
          <pc:sldMk cId="1357638517" sldId="276"/>
        </pc:sldMkLst>
        <pc:spChg chg="mod">
          <ac:chgData name="Trane, Grace E" userId="S::gtrane@uiowa.edu::7519b6bc-8e08-46a7-a6c3-72bc00ee48b3" providerId="AD" clId="Web-{70DFA425-9D22-CF4A-DF0F-413101E40DA2}" dt="2023-04-27T16:16:41.012" v="6" actId="20577"/>
          <ac:spMkLst>
            <pc:docMk/>
            <pc:sldMk cId="1357638517" sldId="276"/>
            <ac:spMk id="3" creationId="{494E718E-E5D8-0F03-1A7D-7C743D467AE6}"/>
          </ac:spMkLst>
        </pc:spChg>
        <pc:spChg chg="mod">
          <ac:chgData name="Trane, Grace E" userId="S::gtrane@uiowa.edu::7519b6bc-8e08-46a7-a6c3-72bc00ee48b3" providerId="AD" clId="Web-{70DFA425-9D22-CF4A-DF0F-413101E40DA2}" dt="2023-04-27T17:09:06.455" v="374" actId="1076"/>
          <ac:spMkLst>
            <pc:docMk/>
            <pc:sldMk cId="1357638517" sldId="276"/>
            <ac:spMk id="7" creationId="{72FD9A20-9DE5-2DF7-2288-272E74095907}"/>
          </ac:spMkLst>
        </pc:spChg>
      </pc:sldChg>
      <pc:sldChg chg="modSp delAnim modAnim">
        <pc:chgData name="Trane, Grace E" userId="S::gtrane@uiowa.edu::7519b6bc-8e08-46a7-a6c3-72bc00ee48b3" providerId="AD" clId="Web-{70DFA425-9D22-CF4A-DF0F-413101E40DA2}" dt="2023-04-27T17:15:01.010" v="375" actId="1076"/>
        <pc:sldMkLst>
          <pc:docMk/>
          <pc:sldMk cId="2257851571" sldId="278"/>
        </pc:sldMkLst>
        <pc:spChg chg="mod">
          <ac:chgData name="Trane, Grace E" userId="S::gtrane@uiowa.edu::7519b6bc-8e08-46a7-a6c3-72bc00ee48b3" providerId="AD" clId="Web-{70DFA425-9D22-CF4A-DF0F-413101E40DA2}" dt="2023-04-27T17:15:01.010" v="375" actId="1076"/>
          <ac:spMkLst>
            <pc:docMk/>
            <pc:sldMk cId="2257851571" sldId="278"/>
            <ac:spMk id="12" creationId="{5D94011E-7F19-1C1C-450E-C24568C32695}"/>
          </ac:spMkLst>
        </pc:spChg>
      </pc:sldChg>
      <pc:sldChg chg="modSp">
        <pc:chgData name="Trane, Grace E" userId="S::gtrane@uiowa.edu::7519b6bc-8e08-46a7-a6c3-72bc00ee48b3" providerId="AD" clId="Web-{70DFA425-9D22-CF4A-DF0F-413101E40DA2}" dt="2023-04-27T17:07:48.704" v="358" actId="1076"/>
        <pc:sldMkLst>
          <pc:docMk/>
          <pc:sldMk cId="3092896628" sldId="280"/>
        </pc:sldMkLst>
        <pc:spChg chg="mod">
          <ac:chgData name="Trane, Grace E" userId="S::gtrane@uiowa.edu::7519b6bc-8e08-46a7-a6c3-72bc00ee48b3" providerId="AD" clId="Web-{70DFA425-9D22-CF4A-DF0F-413101E40DA2}" dt="2023-04-27T17:07:42.469" v="357" actId="1076"/>
          <ac:spMkLst>
            <pc:docMk/>
            <pc:sldMk cId="3092896628" sldId="280"/>
            <ac:spMk id="421" creationId="{FC435A7A-12E3-C09B-D899-CF823015BC6F}"/>
          </ac:spMkLst>
        </pc:spChg>
        <pc:spChg chg="mod">
          <ac:chgData name="Trane, Grace E" userId="S::gtrane@uiowa.edu::7519b6bc-8e08-46a7-a6c3-72bc00ee48b3" providerId="AD" clId="Web-{70DFA425-9D22-CF4A-DF0F-413101E40DA2}" dt="2023-04-27T17:07:39.672" v="356" actId="1076"/>
          <ac:spMkLst>
            <pc:docMk/>
            <pc:sldMk cId="3092896628" sldId="280"/>
            <ac:spMk id="423" creationId="{587F675E-7189-64C0-0991-A9A8430DF756}"/>
          </ac:spMkLst>
        </pc:spChg>
        <pc:spChg chg="mod">
          <ac:chgData name="Trane, Grace E" userId="S::gtrane@uiowa.edu::7519b6bc-8e08-46a7-a6c3-72bc00ee48b3" providerId="AD" clId="Web-{70DFA425-9D22-CF4A-DF0F-413101E40DA2}" dt="2023-04-27T17:07:48.704" v="358" actId="1076"/>
          <ac:spMkLst>
            <pc:docMk/>
            <pc:sldMk cId="3092896628" sldId="280"/>
            <ac:spMk id="495" creationId="{1DFD3EF9-CA5C-42D7-066A-CB7CB557A797}"/>
          </ac:spMkLst>
        </pc:spChg>
        <pc:graphicFrameChg chg="modGraphic">
          <ac:chgData name="Trane, Grace E" userId="S::gtrane@uiowa.edu::7519b6bc-8e08-46a7-a6c3-72bc00ee48b3" providerId="AD" clId="Web-{70DFA425-9D22-CF4A-DF0F-413101E40DA2}" dt="2023-04-27T16:26:27.275" v="64" actId="20577"/>
          <ac:graphicFrameMkLst>
            <pc:docMk/>
            <pc:sldMk cId="3092896628" sldId="280"/>
            <ac:graphicFrameMk id="5" creationId="{797902F1-B932-0561-6B55-7A01A1E67FAD}"/>
          </ac:graphicFrameMkLst>
        </pc:graphicFrameChg>
      </pc:sldChg>
      <pc:sldChg chg="modSp">
        <pc:chgData name="Trane, Grace E" userId="S::gtrane@uiowa.edu::7519b6bc-8e08-46a7-a6c3-72bc00ee48b3" providerId="AD" clId="Web-{70DFA425-9D22-CF4A-DF0F-413101E40DA2}" dt="2023-04-27T17:08:48.549" v="364" actId="1076"/>
        <pc:sldMkLst>
          <pc:docMk/>
          <pc:sldMk cId="377234925" sldId="281"/>
        </pc:sldMkLst>
        <pc:spChg chg="mod">
          <ac:chgData name="Trane, Grace E" userId="S::gtrane@uiowa.edu::7519b6bc-8e08-46a7-a6c3-72bc00ee48b3" providerId="AD" clId="Web-{70DFA425-9D22-CF4A-DF0F-413101E40DA2}" dt="2023-04-27T17:08:29.673" v="362" actId="1076"/>
          <ac:spMkLst>
            <pc:docMk/>
            <pc:sldMk cId="377234925" sldId="281"/>
            <ac:spMk id="1055" creationId="{F949C562-3A27-4B02-3766-B6533759B5BF}"/>
          </ac:spMkLst>
        </pc:spChg>
        <pc:spChg chg="mod">
          <ac:chgData name="Trane, Grace E" userId="S::gtrane@uiowa.edu::7519b6bc-8e08-46a7-a6c3-72bc00ee48b3" providerId="AD" clId="Web-{70DFA425-9D22-CF4A-DF0F-413101E40DA2}" dt="2023-04-27T17:08:44.346" v="363" actId="1076"/>
          <ac:spMkLst>
            <pc:docMk/>
            <pc:sldMk cId="377234925" sldId="281"/>
            <ac:spMk id="1057" creationId="{3501D3F6-6FA6-3FE1-DAE8-9929EF237FBD}"/>
          </ac:spMkLst>
        </pc:spChg>
        <pc:spChg chg="mod">
          <ac:chgData name="Trane, Grace E" userId="S::gtrane@uiowa.edu::7519b6bc-8e08-46a7-a6c3-72bc00ee48b3" providerId="AD" clId="Web-{70DFA425-9D22-CF4A-DF0F-413101E40DA2}" dt="2023-04-27T17:08:48.549" v="364" actId="1076"/>
          <ac:spMkLst>
            <pc:docMk/>
            <pc:sldMk cId="377234925" sldId="281"/>
            <ac:spMk id="1254" creationId="{3AAEA339-A95E-32AB-00C0-B618C0169F6D}"/>
          </ac:spMkLst>
        </pc:spChg>
        <pc:graphicFrameChg chg="modGraphic">
          <ac:chgData name="Trane, Grace E" userId="S::gtrane@uiowa.edu::7519b6bc-8e08-46a7-a6c3-72bc00ee48b3" providerId="AD" clId="Web-{70DFA425-9D22-CF4A-DF0F-413101E40DA2}" dt="2023-04-27T16:27:28.979" v="86" actId="20577"/>
          <ac:graphicFrameMkLst>
            <pc:docMk/>
            <pc:sldMk cId="377234925" sldId="281"/>
            <ac:graphicFrameMk id="5" creationId="{797902F1-B932-0561-6B55-7A01A1E67FAD}"/>
          </ac:graphicFrameMkLst>
        </pc:graphicFrameChg>
      </pc:sldChg>
      <pc:sldChg chg="modSp modNotes">
        <pc:chgData name="Trane, Grace E" userId="S::gtrane@uiowa.edu::7519b6bc-8e08-46a7-a6c3-72bc00ee48b3" providerId="AD" clId="Web-{70DFA425-9D22-CF4A-DF0F-413101E40DA2}" dt="2023-04-27T16:56:15.907" v="261"/>
        <pc:sldMkLst>
          <pc:docMk/>
          <pc:sldMk cId="2302392505" sldId="284"/>
        </pc:sldMkLst>
        <pc:spChg chg="mod">
          <ac:chgData name="Trane, Grace E" userId="S::gtrane@uiowa.edu::7519b6bc-8e08-46a7-a6c3-72bc00ee48b3" providerId="AD" clId="Web-{70DFA425-9D22-CF4A-DF0F-413101E40DA2}" dt="2023-04-27T16:53:17.310" v="177" actId="20577"/>
          <ac:spMkLst>
            <pc:docMk/>
            <pc:sldMk cId="2302392505" sldId="284"/>
            <ac:spMk id="3" creationId="{494E718E-E5D8-0F03-1A7D-7C743D467AE6}"/>
          </ac:spMkLst>
        </pc:spChg>
      </pc:sldChg>
      <pc:sldChg chg="modSp">
        <pc:chgData name="Trane, Grace E" userId="S::gtrane@uiowa.edu::7519b6bc-8e08-46a7-a6c3-72bc00ee48b3" providerId="AD" clId="Web-{70DFA425-9D22-CF4A-DF0F-413101E40DA2}" dt="2023-04-27T17:05:10.122" v="354" actId="1076"/>
        <pc:sldMkLst>
          <pc:docMk/>
          <pc:sldMk cId="1486990405" sldId="288"/>
        </pc:sldMkLst>
        <pc:spChg chg="mod">
          <ac:chgData name="Trane, Grace E" userId="S::gtrane@uiowa.edu::7519b6bc-8e08-46a7-a6c3-72bc00ee48b3" providerId="AD" clId="Web-{70DFA425-9D22-CF4A-DF0F-413101E40DA2}" dt="2023-04-27T17:04:38.981" v="351" actId="1076"/>
          <ac:spMkLst>
            <pc:docMk/>
            <pc:sldMk cId="1486990405" sldId="288"/>
            <ac:spMk id="12" creationId="{E848351A-07C5-DB9F-7FC9-9ED4E53405A1}"/>
          </ac:spMkLst>
        </pc:spChg>
        <pc:picChg chg="mod">
          <ac:chgData name="Trane, Grace E" userId="S::gtrane@uiowa.edu::7519b6bc-8e08-46a7-a6c3-72bc00ee48b3" providerId="AD" clId="Web-{70DFA425-9D22-CF4A-DF0F-413101E40DA2}" dt="2023-04-27T17:05:10.122" v="354" actId="1076"/>
          <ac:picMkLst>
            <pc:docMk/>
            <pc:sldMk cId="1486990405" sldId="288"/>
            <ac:picMk id="2" creationId="{F8C2B6D6-0FE3-AFF4-0394-F4576354C0B2}"/>
          </ac:picMkLst>
        </pc:picChg>
      </pc:sldChg>
      <pc:sldChg chg="addSp modSp">
        <pc:chgData name="Trane, Grace E" userId="S::gtrane@uiowa.edu::7519b6bc-8e08-46a7-a6c3-72bc00ee48b3" providerId="AD" clId="Web-{70DFA425-9D22-CF4A-DF0F-413101E40DA2}" dt="2023-04-27T17:03:04.447" v="330" actId="20577"/>
        <pc:sldMkLst>
          <pc:docMk/>
          <pc:sldMk cId="925695737" sldId="290"/>
        </pc:sldMkLst>
        <pc:spChg chg="add mod">
          <ac:chgData name="Trane, Grace E" userId="S::gtrane@uiowa.edu::7519b6bc-8e08-46a7-a6c3-72bc00ee48b3" providerId="AD" clId="Web-{70DFA425-9D22-CF4A-DF0F-413101E40DA2}" dt="2023-04-27T17:03:04.447" v="330" actId="20577"/>
          <ac:spMkLst>
            <pc:docMk/>
            <pc:sldMk cId="925695737" sldId="290"/>
            <ac:spMk id="7" creationId="{14894B1F-3D09-9683-1ACE-1775FCEEA93D}"/>
          </ac:spMkLst>
        </pc:spChg>
        <pc:picChg chg="mod ord">
          <ac:chgData name="Trane, Grace E" userId="S::gtrane@uiowa.edu::7519b6bc-8e08-46a7-a6c3-72bc00ee48b3" providerId="AD" clId="Web-{70DFA425-9D22-CF4A-DF0F-413101E40DA2}" dt="2023-04-27T17:02:48.822" v="324" actId="1076"/>
          <ac:picMkLst>
            <pc:docMk/>
            <pc:sldMk cId="925695737" sldId="290"/>
            <ac:picMk id="5" creationId="{F69A7642-E0E8-204F-A50E-AD7148A1DC6B}"/>
          </ac:picMkLst>
        </pc:picChg>
      </pc:sldChg>
    </pc:docChg>
  </pc:docChgLst>
  <pc:docChgLst>
    <pc:chgData name="Trane, Grace E" userId="S::gtrane@uiowa.edu::7519b6bc-8e08-46a7-a6c3-72bc00ee48b3" providerId="AD" clId="Web-{F3294289-0D25-DB6E-38F4-C599725B9694}"/>
    <pc:docChg chg="modSld">
      <pc:chgData name="Trane, Grace E" userId="S::gtrane@uiowa.edu::7519b6bc-8e08-46a7-a6c3-72bc00ee48b3" providerId="AD" clId="Web-{F3294289-0D25-DB6E-38F4-C599725B9694}" dt="2023-04-27T15:03:00.810" v="171" actId="20577"/>
      <pc:docMkLst>
        <pc:docMk/>
      </pc:docMkLst>
      <pc:sldChg chg="modSp">
        <pc:chgData name="Trane, Grace E" userId="S::gtrane@uiowa.edu::7519b6bc-8e08-46a7-a6c3-72bc00ee48b3" providerId="AD" clId="Web-{F3294289-0D25-DB6E-38F4-C599725B9694}" dt="2023-04-27T15:03:00.810" v="171" actId="20577"/>
        <pc:sldMkLst>
          <pc:docMk/>
          <pc:sldMk cId="746063198" sldId="270"/>
        </pc:sldMkLst>
        <pc:spChg chg="mod">
          <ac:chgData name="Trane, Grace E" userId="S::gtrane@uiowa.edu::7519b6bc-8e08-46a7-a6c3-72bc00ee48b3" providerId="AD" clId="Web-{F3294289-0D25-DB6E-38F4-C599725B9694}" dt="2023-04-27T15:03:00.810" v="171" actId="20577"/>
          <ac:spMkLst>
            <pc:docMk/>
            <pc:sldMk cId="746063198" sldId="270"/>
            <ac:spMk id="3" creationId="{653FE9D1-FE8A-6C63-473C-FBE089E5674D}"/>
          </ac:spMkLst>
        </pc:spChg>
      </pc:sldChg>
      <pc:sldChg chg="addSp modSp">
        <pc:chgData name="Trane, Grace E" userId="S::gtrane@uiowa.edu::7519b6bc-8e08-46a7-a6c3-72bc00ee48b3" providerId="AD" clId="Web-{F3294289-0D25-DB6E-38F4-C599725B9694}" dt="2023-04-27T14:46:23.965" v="144" actId="20577"/>
        <pc:sldMkLst>
          <pc:docMk/>
          <pc:sldMk cId="3092896628" sldId="280"/>
        </pc:sldMkLst>
        <pc:spChg chg="mod">
          <ac:chgData name="Trane, Grace E" userId="S::gtrane@uiowa.edu::7519b6bc-8e08-46a7-a6c3-72bc00ee48b3" providerId="AD" clId="Web-{F3294289-0D25-DB6E-38F4-C599725B9694}" dt="2023-04-27T14:42:51.770" v="55" actId="20577"/>
          <ac:spMkLst>
            <pc:docMk/>
            <pc:sldMk cId="3092896628" sldId="280"/>
            <ac:spMk id="421" creationId="{FC435A7A-12E3-C09B-D899-CF823015BC6F}"/>
          </ac:spMkLst>
        </pc:spChg>
        <pc:spChg chg="mod">
          <ac:chgData name="Trane, Grace E" userId="S::gtrane@uiowa.edu::7519b6bc-8e08-46a7-a6c3-72bc00ee48b3" providerId="AD" clId="Web-{F3294289-0D25-DB6E-38F4-C599725B9694}" dt="2023-04-27T14:43:15.068" v="68" actId="20577"/>
          <ac:spMkLst>
            <pc:docMk/>
            <pc:sldMk cId="3092896628" sldId="280"/>
            <ac:spMk id="423" creationId="{587F675E-7189-64C0-0991-A9A8430DF756}"/>
          </ac:spMkLst>
        </pc:spChg>
        <pc:spChg chg="add mod">
          <ac:chgData name="Trane, Grace E" userId="S::gtrane@uiowa.edu::7519b6bc-8e08-46a7-a6c3-72bc00ee48b3" providerId="AD" clId="Web-{F3294289-0D25-DB6E-38F4-C599725B9694}" dt="2023-04-27T14:43:31.256" v="78" actId="20577"/>
          <ac:spMkLst>
            <pc:docMk/>
            <pc:sldMk cId="3092896628" sldId="280"/>
            <ac:spMk id="495" creationId="{1DFD3EF9-CA5C-42D7-066A-CB7CB557A797}"/>
          </ac:spMkLst>
        </pc:spChg>
        <pc:graphicFrameChg chg="modGraphic">
          <ac:chgData name="Trane, Grace E" userId="S::gtrane@uiowa.edu::7519b6bc-8e08-46a7-a6c3-72bc00ee48b3" providerId="AD" clId="Web-{F3294289-0D25-DB6E-38F4-C599725B9694}" dt="2023-04-27T14:46:23.965" v="144" actId="20577"/>
          <ac:graphicFrameMkLst>
            <pc:docMk/>
            <pc:sldMk cId="3092896628" sldId="280"/>
            <ac:graphicFrameMk id="5" creationId="{797902F1-B932-0561-6B55-7A01A1E67FAD}"/>
          </ac:graphicFrameMkLst>
        </pc:graphicFrameChg>
      </pc:sldChg>
      <pc:sldChg chg="addSp modSp">
        <pc:chgData name="Trane, Grace E" userId="S::gtrane@uiowa.edu::7519b6bc-8e08-46a7-a6c3-72bc00ee48b3" providerId="AD" clId="Web-{F3294289-0D25-DB6E-38F4-C599725B9694}" dt="2023-04-27T14:47:13.560" v="156" actId="14100"/>
        <pc:sldMkLst>
          <pc:docMk/>
          <pc:sldMk cId="377234925" sldId="281"/>
        </pc:sldMkLst>
        <pc:spChg chg="mod">
          <ac:chgData name="Trane, Grace E" userId="S::gtrane@uiowa.edu::7519b6bc-8e08-46a7-a6c3-72bc00ee48b3" providerId="AD" clId="Web-{F3294289-0D25-DB6E-38F4-C599725B9694}" dt="2023-04-27T14:44:46.759" v="138" actId="20577"/>
          <ac:spMkLst>
            <pc:docMk/>
            <pc:sldMk cId="377234925" sldId="281"/>
            <ac:spMk id="1055" creationId="{F949C562-3A27-4B02-3766-B6533759B5BF}"/>
          </ac:spMkLst>
        </pc:spChg>
        <pc:spChg chg="mod">
          <ac:chgData name="Trane, Grace E" userId="S::gtrane@uiowa.edu::7519b6bc-8e08-46a7-a6c3-72bc00ee48b3" providerId="AD" clId="Web-{F3294289-0D25-DB6E-38F4-C599725B9694}" dt="2023-04-27T14:43:59.960" v="98" actId="20577"/>
          <ac:spMkLst>
            <pc:docMk/>
            <pc:sldMk cId="377234925" sldId="281"/>
            <ac:spMk id="1057" creationId="{3501D3F6-6FA6-3FE1-DAE8-9929EF237FBD}"/>
          </ac:spMkLst>
        </pc:spChg>
        <pc:spChg chg="mod">
          <ac:chgData name="Trane, Grace E" userId="S::gtrane@uiowa.edu::7519b6bc-8e08-46a7-a6c3-72bc00ee48b3" providerId="AD" clId="Web-{F3294289-0D25-DB6E-38F4-C599725B9694}" dt="2023-04-27T14:47:13.560" v="156" actId="14100"/>
          <ac:spMkLst>
            <pc:docMk/>
            <pc:sldMk cId="377234925" sldId="281"/>
            <ac:spMk id="1060" creationId="{A68A4A1C-A99D-D84C-D70A-30A11B82D7F6}"/>
          </ac:spMkLst>
        </pc:spChg>
        <pc:spChg chg="add mod">
          <ac:chgData name="Trane, Grace E" userId="S::gtrane@uiowa.edu::7519b6bc-8e08-46a7-a6c3-72bc00ee48b3" providerId="AD" clId="Web-{F3294289-0D25-DB6E-38F4-C599725B9694}" dt="2023-04-27T14:44:23.524" v="110"/>
          <ac:spMkLst>
            <pc:docMk/>
            <pc:sldMk cId="377234925" sldId="281"/>
            <ac:spMk id="1254" creationId="{3AAEA339-A95E-32AB-00C0-B618C0169F6D}"/>
          </ac:spMkLst>
        </pc:spChg>
        <pc:graphicFrameChg chg="modGraphic">
          <ac:chgData name="Trane, Grace E" userId="S::gtrane@uiowa.edu::7519b6bc-8e08-46a7-a6c3-72bc00ee48b3" providerId="AD" clId="Web-{F3294289-0D25-DB6E-38F4-C599725B9694}" dt="2023-04-27T14:46:38.481" v="152" actId="20577"/>
          <ac:graphicFrameMkLst>
            <pc:docMk/>
            <pc:sldMk cId="377234925" sldId="281"/>
            <ac:graphicFrameMk id="5" creationId="{797902F1-B932-0561-6B55-7A01A1E67FAD}"/>
          </ac:graphicFrameMkLst>
        </pc:graphicFrameChg>
      </pc:sldChg>
      <pc:sldChg chg="modSp delCm">
        <pc:chgData name="Trane, Grace E" userId="S::gtrane@uiowa.edu::7519b6bc-8e08-46a7-a6c3-72bc00ee48b3" providerId="AD" clId="Web-{F3294289-0D25-DB6E-38F4-C599725B9694}" dt="2023-04-27T14:38:43.481" v="29" actId="20577"/>
        <pc:sldMkLst>
          <pc:docMk/>
          <pc:sldMk cId="3797433946" sldId="282"/>
        </pc:sldMkLst>
        <pc:graphicFrameChg chg="modGraphic">
          <ac:chgData name="Trane, Grace E" userId="S::gtrane@uiowa.edu::7519b6bc-8e08-46a7-a6c3-72bc00ee48b3" providerId="AD" clId="Web-{F3294289-0D25-DB6E-38F4-C599725B9694}" dt="2023-04-27T14:38:43.481" v="29" actId="20577"/>
          <ac:graphicFrameMkLst>
            <pc:docMk/>
            <pc:sldMk cId="3797433946" sldId="282"/>
            <ac:graphicFrameMk id="3" creationId="{8ACF6ABF-EA58-F985-9BC9-B97B36FC21F5}"/>
          </ac:graphicFrameMkLst>
        </pc:graphicFrameChg>
        <pc:extLst>
          <p:ext xmlns:p="http://schemas.openxmlformats.org/presentationml/2006/main" uri="{D6D511B9-2390-475A-947B-AFAB55BFBCF1}">
            <pc226:cmChg xmlns:pc226="http://schemas.microsoft.com/office/powerpoint/2022/06/main/command" chg="del">
              <pc226:chgData name="Trane, Grace E" userId="S::gtrane@uiowa.edu::7519b6bc-8e08-46a7-a6c3-72bc00ee48b3" providerId="AD" clId="Web-{F3294289-0D25-DB6E-38F4-C599725B9694}" dt="2023-04-27T14:38:21.433" v="23"/>
              <pc2:cmMkLst xmlns:pc2="http://schemas.microsoft.com/office/powerpoint/2019/9/main/command">
                <pc:docMk/>
                <pc:sldMk cId="3797433946" sldId="282"/>
                <pc2:cmMk id="{72FA7E70-7437-49BF-A89F-398D09764163}"/>
              </pc2:cmMkLst>
            </pc226:cmChg>
          </p:ext>
        </pc:extLst>
      </pc:sldChg>
    </pc:docChg>
  </pc:docChgLst>
  <pc:docChgLst>
    <pc:chgData name="Trane, Grace E" userId="S::gtrane@uiowa.edu::7519b6bc-8e08-46a7-a6c3-72bc00ee48b3" providerId="AD" clId="Web-{12363CBC-0B35-AB72-454C-BF2708A66E10}"/>
    <pc:docChg chg="modSld sldOrd">
      <pc:chgData name="Trane, Grace E" userId="S::gtrane@uiowa.edu::7519b6bc-8e08-46a7-a6c3-72bc00ee48b3" providerId="AD" clId="Web-{12363CBC-0B35-AB72-454C-BF2708A66E10}" dt="2023-04-26T13:07:50.249" v="4"/>
      <pc:docMkLst>
        <pc:docMk/>
      </pc:docMkLst>
      <pc:sldChg chg="modSp ord">
        <pc:chgData name="Trane, Grace E" userId="S::gtrane@uiowa.edu::7519b6bc-8e08-46a7-a6c3-72bc00ee48b3" providerId="AD" clId="Web-{12363CBC-0B35-AB72-454C-BF2708A66E10}" dt="2023-04-26T13:07:50.249" v="4"/>
        <pc:sldMkLst>
          <pc:docMk/>
          <pc:sldMk cId="3151130952" sldId="268"/>
        </pc:sldMkLst>
        <pc:spChg chg="mod">
          <ac:chgData name="Trane, Grace E" userId="S::gtrane@uiowa.edu::7519b6bc-8e08-46a7-a6c3-72bc00ee48b3" providerId="AD" clId="Web-{12363CBC-0B35-AB72-454C-BF2708A66E10}" dt="2023-04-26T13:07:17.780" v="2" actId="14100"/>
          <ac:spMkLst>
            <pc:docMk/>
            <pc:sldMk cId="3151130952" sldId="268"/>
            <ac:spMk id="9" creationId="{0912C652-F61E-2C06-E46B-5A2EBB5327DF}"/>
          </ac:spMkLst>
        </pc:spChg>
      </pc:sldChg>
    </pc:docChg>
  </pc:docChgLst>
  <pc:docChgLst>
    <pc:chgData name="Trane, Grace E" userId="S::gtrane@uiowa.edu::7519b6bc-8e08-46a7-a6c3-72bc00ee48b3" providerId="AD" clId="Web-{16AAC1D5-6DA4-3BFF-B10B-0AA98FEA260B}"/>
    <pc:docChg chg="addSld delSld modSld sldOrd">
      <pc:chgData name="Trane, Grace E" userId="S::gtrane@uiowa.edu::7519b6bc-8e08-46a7-a6c3-72bc00ee48b3" providerId="AD" clId="Web-{16AAC1D5-6DA4-3BFF-B10B-0AA98FEA260B}" dt="2023-04-24T20:40:49.008" v="91" actId="20577"/>
      <pc:docMkLst>
        <pc:docMk/>
      </pc:docMkLst>
      <pc:sldChg chg="addSp delSp modSp mod setBg">
        <pc:chgData name="Trane, Grace E" userId="S::gtrane@uiowa.edu::7519b6bc-8e08-46a7-a6c3-72bc00ee48b3" providerId="AD" clId="Web-{16AAC1D5-6DA4-3BFF-B10B-0AA98FEA260B}" dt="2023-04-24T20:36:15.810" v="41"/>
        <pc:sldMkLst>
          <pc:docMk/>
          <pc:sldMk cId="109857222" sldId="256"/>
        </pc:sldMkLst>
        <pc:spChg chg="mod">
          <ac:chgData name="Trane, Grace E" userId="S::gtrane@uiowa.edu::7519b6bc-8e08-46a7-a6c3-72bc00ee48b3" providerId="AD" clId="Web-{16AAC1D5-6DA4-3BFF-B10B-0AA98FEA260B}" dt="2023-04-24T20:36:15.810" v="41"/>
          <ac:spMkLst>
            <pc:docMk/>
            <pc:sldMk cId="109857222" sldId="256"/>
            <ac:spMk id="2" creationId="{00000000-0000-0000-0000-000000000000}"/>
          </ac:spMkLst>
        </pc:spChg>
        <pc:spChg chg="mod">
          <ac:chgData name="Trane, Grace E" userId="S::gtrane@uiowa.edu::7519b6bc-8e08-46a7-a6c3-72bc00ee48b3" providerId="AD" clId="Web-{16AAC1D5-6DA4-3BFF-B10B-0AA98FEA260B}" dt="2023-04-24T20:36:15.810" v="41"/>
          <ac:spMkLst>
            <pc:docMk/>
            <pc:sldMk cId="109857222" sldId="256"/>
            <ac:spMk id="3" creationId="{00000000-0000-0000-0000-000000000000}"/>
          </ac:spMkLst>
        </pc:spChg>
        <pc:spChg chg="add del">
          <ac:chgData name="Trane, Grace E" userId="S::gtrane@uiowa.edu::7519b6bc-8e08-46a7-a6c3-72bc00ee48b3" providerId="AD" clId="Web-{16AAC1D5-6DA4-3BFF-B10B-0AA98FEA260B}" dt="2023-04-24T20:36:15.810" v="41"/>
          <ac:spMkLst>
            <pc:docMk/>
            <pc:sldMk cId="109857222" sldId="256"/>
            <ac:spMk id="9" creationId="{0671A8AE-40A1-4631-A6B8-581AFF065482}"/>
          </ac:spMkLst>
        </pc:spChg>
        <pc:spChg chg="add del">
          <ac:chgData name="Trane, Grace E" userId="S::gtrane@uiowa.edu::7519b6bc-8e08-46a7-a6c3-72bc00ee48b3" providerId="AD" clId="Web-{16AAC1D5-6DA4-3BFF-B10B-0AA98FEA260B}" dt="2023-04-24T20:36:15.810" v="41"/>
          <ac:spMkLst>
            <pc:docMk/>
            <pc:sldMk cId="109857222" sldId="256"/>
            <ac:spMk id="11" creationId="{AB58EF07-17C2-48CF-ABB0-EEF1F17CB8F0}"/>
          </ac:spMkLst>
        </pc:spChg>
        <pc:spChg chg="add del">
          <ac:chgData name="Trane, Grace E" userId="S::gtrane@uiowa.edu::7519b6bc-8e08-46a7-a6c3-72bc00ee48b3" providerId="AD" clId="Web-{16AAC1D5-6DA4-3BFF-B10B-0AA98FEA260B}" dt="2023-04-24T20:36:15.810" v="41"/>
          <ac:spMkLst>
            <pc:docMk/>
            <pc:sldMk cId="109857222" sldId="256"/>
            <ac:spMk id="13" creationId="{AF2F604E-43BE-4DC3-B983-E071523364F8}"/>
          </ac:spMkLst>
        </pc:spChg>
        <pc:spChg chg="add del">
          <ac:chgData name="Trane, Grace E" userId="S::gtrane@uiowa.edu::7519b6bc-8e08-46a7-a6c3-72bc00ee48b3" providerId="AD" clId="Web-{16AAC1D5-6DA4-3BFF-B10B-0AA98FEA260B}" dt="2023-04-24T20:36:15.810" v="41"/>
          <ac:spMkLst>
            <pc:docMk/>
            <pc:sldMk cId="109857222" sldId="256"/>
            <ac:spMk id="15" creationId="{08C9B587-E65E-4B52-B37C-ABEBB6E87928}"/>
          </ac:spMkLst>
        </pc:spChg>
        <pc:spChg chg="add del">
          <ac:chgData name="Trane, Grace E" userId="S::gtrane@uiowa.edu::7519b6bc-8e08-46a7-a6c3-72bc00ee48b3" providerId="AD" clId="Web-{16AAC1D5-6DA4-3BFF-B10B-0AA98FEA260B}" dt="2023-04-24T20:36:15.748" v="40"/>
          <ac:spMkLst>
            <pc:docMk/>
            <pc:sldMk cId="109857222" sldId="256"/>
            <ac:spMk id="20" creationId="{5A59F003-E00A-43F9-91DC-CC54E3B87466}"/>
          </ac:spMkLst>
        </pc:spChg>
        <pc:spChg chg="add del">
          <ac:chgData name="Trane, Grace E" userId="S::gtrane@uiowa.edu::7519b6bc-8e08-46a7-a6c3-72bc00ee48b3" providerId="AD" clId="Web-{16AAC1D5-6DA4-3BFF-B10B-0AA98FEA260B}" dt="2023-04-24T20:36:15.748" v="40"/>
          <ac:spMkLst>
            <pc:docMk/>
            <pc:sldMk cId="109857222" sldId="256"/>
            <ac:spMk id="22" creationId="{D74A4382-E3AD-430A-9A1F-DFA3E0E77A7D}"/>
          </ac:spMkLst>
        </pc:spChg>
        <pc:spChg chg="add del">
          <ac:chgData name="Trane, Grace E" userId="S::gtrane@uiowa.edu::7519b6bc-8e08-46a7-a6c3-72bc00ee48b3" providerId="AD" clId="Web-{16AAC1D5-6DA4-3BFF-B10B-0AA98FEA260B}" dt="2023-04-24T20:36:15.748" v="40"/>
          <ac:spMkLst>
            <pc:docMk/>
            <pc:sldMk cId="109857222" sldId="256"/>
            <ac:spMk id="24" creationId="{79F40191-0F44-4FD1-82CC-ACB507C14BE6}"/>
          </ac:spMkLst>
        </pc:spChg>
        <pc:spChg chg="add">
          <ac:chgData name="Trane, Grace E" userId="S::gtrane@uiowa.edu::7519b6bc-8e08-46a7-a6c3-72bc00ee48b3" providerId="AD" clId="Web-{16AAC1D5-6DA4-3BFF-B10B-0AA98FEA260B}" dt="2023-04-24T20:36:15.810" v="41"/>
          <ac:spMkLst>
            <pc:docMk/>
            <pc:sldMk cId="109857222" sldId="256"/>
            <ac:spMk id="26" creationId="{71B2258F-86CA-4D4D-8270-BC05FCDEBFB3}"/>
          </ac:spMkLst>
        </pc:spChg>
        <pc:picChg chg="mod">
          <ac:chgData name="Trane, Grace E" userId="S::gtrane@uiowa.edu::7519b6bc-8e08-46a7-a6c3-72bc00ee48b3" providerId="AD" clId="Web-{16AAC1D5-6DA4-3BFF-B10B-0AA98FEA260B}" dt="2023-04-24T20:36:15.810" v="41"/>
          <ac:picMkLst>
            <pc:docMk/>
            <pc:sldMk cId="109857222" sldId="256"/>
            <ac:picMk id="4" creationId="{47832BF4-99CB-A9A4-1003-0751BF3247D6}"/>
          </ac:picMkLst>
        </pc:picChg>
      </pc:sldChg>
      <pc:sldChg chg="addSp delSp modSp mod setBg setClrOvrMap">
        <pc:chgData name="Trane, Grace E" userId="S::gtrane@uiowa.edu::7519b6bc-8e08-46a7-a6c3-72bc00ee48b3" providerId="AD" clId="Web-{16AAC1D5-6DA4-3BFF-B10B-0AA98FEA260B}" dt="2023-04-24T20:36:33.795" v="42"/>
        <pc:sldMkLst>
          <pc:docMk/>
          <pc:sldMk cId="2269882218" sldId="257"/>
        </pc:sldMkLst>
        <pc:spChg chg="mod">
          <ac:chgData name="Trane, Grace E" userId="S::gtrane@uiowa.edu::7519b6bc-8e08-46a7-a6c3-72bc00ee48b3" providerId="AD" clId="Web-{16AAC1D5-6DA4-3BFF-B10B-0AA98FEA260B}" dt="2023-04-24T20:36:33.795" v="42"/>
          <ac:spMkLst>
            <pc:docMk/>
            <pc:sldMk cId="2269882218" sldId="257"/>
            <ac:spMk id="2" creationId="{101B5AD8-94D5-E032-F5B5-362E46D9FF28}"/>
          </ac:spMkLst>
        </pc:spChg>
        <pc:spChg chg="del">
          <ac:chgData name="Trane, Grace E" userId="S::gtrane@uiowa.edu::7519b6bc-8e08-46a7-a6c3-72bc00ee48b3" providerId="AD" clId="Web-{16AAC1D5-6DA4-3BFF-B10B-0AA98FEA260B}" dt="2023-04-24T20:36:33.795" v="42"/>
          <ac:spMkLst>
            <pc:docMk/>
            <pc:sldMk cId="2269882218" sldId="257"/>
            <ac:spMk id="3" creationId="{D0FC373B-E6E7-4249-158F-032BE1B70C8F}"/>
          </ac:spMkLst>
        </pc:spChg>
        <pc:picChg chg="add">
          <ac:chgData name="Trane, Grace E" userId="S::gtrane@uiowa.edu::7519b6bc-8e08-46a7-a6c3-72bc00ee48b3" providerId="AD" clId="Web-{16AAC1D5-6DA4-3BFF-B10B-0AA98FEA260B}" dt="2023-04-24T20:36:33.795" v="42"/>
          <ac:picMkLst>
            <pc:docMk/>
            <pc:sldMk cId="2269882218" sldId="257"/>
            <ac:picMk id="5" creationId="{6832369A-BFFF-476A-84E8-D1EA56C242C6}"/>
          </ac:picMkLst>
        </pc:picChg>
      </pc:sldChg>
      <pc:sldChg chg="addSp delSp modSp mod setBg">
        <pc:chgData name="Trane, Grace E" userId="S::gtrane@uiowa.edu::7519b6bc-8e08-46a7-a6c3-72bc00ee48b3" providerId="AD" clId="Web-{16AAC1D5-6DA4-3BFF-B10B-0AA98FEA260B}" dt="2023-04-24T20:36:57.890" v="43"/>
        <pc:sldMkLst>
          <pc:docMk/>
          <pc:sldMk cId="2654962047" sldId="260"/>
        </pc:sldMkLst>
        <pc:spChg chg="mod">
          <ac:chgData name="Trane, Grace E" userId="S::gtrane@uiowa.edu::7519b6bc-8e08-46a7-a6c3-72bc00ee48b3" providerId="AD" clId="Web-{16AAC1D5-6DA4-3BFF-B10B-0AA98FEA260B}" dt="2023-04-24T20:36:57.890" v="43"/>
          <ac:spMkLst>
            <pc:docMk/>
            <pc:sldMk cId="2654962047" sldId="260"/>
            <ac:spMk id="2" creationId="{9CCC5342-2982-C6D8-3580-A5773E664DF0}"/>
          </ac:spMkLst>
        </pc:spChg>
        <pc:spChg chg="del mod">
          <ac:chgData name="Trane, Grace E" userId="S::gtrane@uiowa.edu::7519b6bc-8e08-46a7-a6c3-72bc00ee48b3" providerId="AD" clId="Web-{16AAC1D5-6DA4-3BFF-B10B-0AA98FEA260B}" dt="2023-04-24T20:34:03.352" v="14"/>
          <ac:spMkLst>
            <pc:docMk/>
            <pc:sldMk cId="2654962047" sldId="260"/>
            <ac:spMk id="3" creationId="{54B8DD18-1D22-EB83-3E5F-C65C80A04A17}"/>
          </ac:spMkLst>
        </pc:spChg>
        <pc:spChg chg="add mod">
          <ac:chgData name="Trane, Grace E" userId="S::gtrane@uiowa.edu::7519b6bc-8e08-46a7-a6c3-72bc00ee48b3" providerId="AD" clId="Web-{16AAC1D5-6DA4-3BFF-B10B-0AA98FEA260B}" dt="2023-04-24T20:36:57.890" v="43"/>
          <ac:spMkLst>
            <pc:docMk/>
            <pc:sldMk cId="2654962047" sldId="260"/>
            <ac:spMk id="4" creationId="{08C28002-B55C-BEE4-C488-01DB3318905B}"/>
          </ac:spMkLst>
        </pc:spChg>
        <pc:spChg chg="add mod">
          <ac:chgData name="Trane, Grace E" userId="S::gtrane@uiowa.edu::7519b6bc-8e08-46a7-a6c3-72bc00ee48b3" providerId="AD" clId="Web-{16AAC1D5-6DA4-3BFF-B10B-0AA98FEA260B}" dt="2023-04-24T20:36:57.890" v="43"/>
          <ac:spMkLst>
            <pc:docMk/>
            <pc:sldMk cId="2654962047" sldId="260"/>
            <ac:spMk id="5" creationId="{62556C3B-6D3F-C7EA-B597-4598071B4ED5}"/>
          </ac:spMkLst>
        </pc:spChg>
        <pc:spChg chg="add mod">
          <ac:chgData name="Trane, Grace E" userId="S::gtrane@uiowa.edu::7519b6bc-8e08-46a7-a6c3-72bc00ee48b3" providerId="AD" clId="Web-{16AAC1D5-6DA4-3BFF-B10B-0AA98FEA260B}" dt="2023-04-24T20:36:57.890" v="43"/>
          <ac:spMkLst>
            <pc:docMk/>
            <pc:sldMk cId="2654962047" sldId="260"/>
            <ac:spMk id="6" creationId="{9A9E1750-D92E-D364-F032-08DA51A60861}"/>
          </ac:spMkLst>
        </pc:spChg>
        <pc:spChg chg="add mod">
          <ac:chgData name="Trane, Grace E" userId="S::gtrane@uiowa.edu::7519b6bc-8e08-46a7-a6c3-72bc00ee48b3" providerId="AD" clId="Web-{16AAC1D5-6DA4-3BFF-B10B-0AA98FEA260B}" dt="2023-04-24T20:36:57.890" v="43"/>
          <ac:spMkLst>
            <pc:docMk/>
            <pc:sldMk cId="2654962047" sldId="260"/>
            <ac:spMk id="7" creationId="{A55581CB-7C87-CA98-4432-88CFEDB2AB1B}"/>
          </ac:spMkLst>
        </pc:spChg>
        <pc:spChg chg="add mod">
          <ac:chgData name="Trane, Grace E" userId="S::gtrane@uiowa.edu::7519b6bc-8e08-46a7-a6c3-72bc00ee48b3" providerId="AD" clId="Web-{16AAC1D5-6DA4-3BFF-B10B-0AA98FEA260B}" dt="2023-04-24T20:36:57.890" v="43"/>
          <ac:spMkLst>
            <pc:docMk/>
            <pc:sldMk cId="2654962047" sldId="260"/>
            <ac:spMk id="8" creationId="{783B0F7E-9131-DB5D-976E-663B24DF7B8E}"/>
          </ac:spMkLst>
        </pc:spChg>
        <pc:spChg chg="add mod">
          <ac:chgData name="Trane, Grace E" userId="S::gtrane@uiowa.edu::7519b6bc-8e08-46a7-a6c3-72bc00ee48b3" providerId="AD" clId="Web-{16AAC1D5-6DA4-3BFF-B10B-0AA98FEA260B}" dt="2023-04-24T20:36:57.890" v="43"/>
          <ac:spMkLst>
            <pc:docMk/>
            <pc:sldMk cId="2654962047" sldId="260"/>
            <ac:spMk id="9" creationId="{DD2E4124-318F-6350-F889-178338739E8A}"/>
          </ac:spMkLst>
        </pc:spChg>
        <pc:spChg chg="add">
          <ac:chgData name="Trane, Grace E" userId="S::gtrane@uiowa.edu::7519b6bc-8e08-46a7-a6c3-72bc00ee48b3" providerId="AD" clId="Web-{16AAC1D5-6DA4-3BFF-B10B-0AA98FEA260B}" dt="2023-04-24T20:36:57.890" v="43"/>
          <ac:spMkLst>
            <pc:docMk/>
            <pc:sldMk cId="2654962047" sldId="260"/>
            <ac:spMk id="14" creationId="{955A2079-FA98-4876-80F0-72364A7D2EA4}"/>
          </ac:spMkLst>
        </pc:spChg>
      </pc:sldChg>
      <pc:sldChg chg="del">
        <pc:chgData name="Trane, Grace E" userId="S::gtrane@uiowa.edu::7519b6bc-8e08-46a7-a6c3-72bc00ee48b3" providerId="AD" clId="Web-{16AAC1D5-6DA4-3BFF-B10B-0AA98FEA260B}" dt="2023-04-24T20:35:35.574" v="33"/>
        <pc:sldMkLst>
          <pc:docMk/>
          <pc:sldMk cId="2878656338" sldId="261"/>
        </pc:sldMkLst>
      </pc:sldChg>
      <pc:sldChg chg="del">
        <pc:chgData name="Trane, Grace E" userId="S::gtrane@uiowa.edu::7519b6bc-8e08-46a7-a6c3-72bc00ee48b3" providerId="AD" clId="Web-{16AAC1D5-6DA4-3BFF-B10B-0AA98FEA260B}" dt="2023-04-24T20:35:36.074" v="34"/>
        <pc:sldMkLst>
          <pc:docMk/>
          <pc:sldMk cId="4042478374" sldId="262"/>
        </pc:sldMkLst>
      </pc:sldChg>
      <pc:sldChg chg="del">
        <pc:chgData name="Trane, Grace E" userId="S::gtrane@uiowa.edu::7519b6bc-8e08-46a7-a6c3-72bc00ee48b3" providerId="AD" clId="Web-{16AAC1D5-6DA4-3BFF-B10B-0AA98FEA260B}" dt="2023-04-24T20:35:36.762" v="35"/>
        <pc:sldMkLst>
          <pc:docMk/>
          <pc:sldMk cId="3810981617" sldId="263"/>
        </pc:sldMkLst>
      </pc:sldChg>
      <pc:sldChg chg="del">
        <pc:chgData name="Trane, Grace E" userId="S::gtrane@uiowa.edu::7519b6bc-8e08-46a7-a6c3-72bc00ee48b3" providerId="AD" clId="Web-{16AAC1D5-6DA4-3BFF-B10B-0AA98FEA260B}" dt="2023-04-24T20:35:37.668" v="36"/>
        <pc:sldMkLst>
          <pc:docMk/>
          <pc:sldMk cId="2304052215" sldId="264"/>
        </pc:sldMkLst>
      </pc:sldChg>
      <pc:sldChg chg="del">
        <pc:chgData name="Trane, Grace E" userId="S::gtrane@uiowa.edu::7519b6bc-8e08-46a7-a6c3-72bc00ee48b3" providerId="AD" clId="Web-{16AAC1D5-6DA4-3BFF-B10B-0AA98FEA260B}" dt="2023-04-24T20:35:38.262" v="37"/>
        <pc:sldMkLst>
          <pc:docMk/>
          <pc:sldMk cId="3151873088" sldId="265"/>
        </pc:sldMkLst>
      </pc:sldChg>
      <pc:sldChg chg="modSp">
        <pc:chgData name="Trane, Grace E" userId="S::gtrane@uiowa.edu::7519b6bc-8e08-46a7-a6c3-72bc00ee48b3" providerId="AD" clId="Web-{16AAC1D5-6DA4-3BFF-B10B-0AA98FEA260B}" dt="2023-04-24T20:33:52.914" v="12" actId="20577"/>
        <pc:sldMkLst>
          <pc:docMk/>
          <pc:sldMk cId="2012561206" sldId="266"/>
        </pc:sldMkLst>
        <pc:spChg chg="mod">
          <ac:chgData name="Trane, Grace E" userId="S::gtrane@uiowa.edu::7519b6bc-8e08-46a7-a6c3-72bc00ee48b3" providerId="AD" clId="Web-{16AAC1D5-6DA4-3BFF-B10B-0AA98FEA260B}" dt="2023-04-24T20:33:52.914" v="12" actId="20577"/>
          <ac:spMkLst>
            <pc:docMk/>
            <pc:sldMk cId="2012561206" sldId="266"/>
            <ac:spMk id="2" creationId="{36DBD89E-AC66-7676-B9AC-D283683A37FF}"/>
          </ac:spMkLst>
        </pc:spChg>
      </pc:sldChg>
      <pc:sldChg chg="del">
        <pc:chgData name="Trane, Grace E" userId="S::gtrane@uiowa.edu::7519b6bc-8e08-46a7-a6c3-72bc00ee48b3" providerId="AD" clId="Web-{16AAC1D5-6DA4-3BFF-B10B-0AA98FEA260B}" dt="2023-04-24T20:35:38.777" v="38"/>
        <pc:sldMkLst>
          <pc:docMk/>
          <pc:sldMk cId="745353758" sldId="267"/>
        </pc:sldMkLst>
      </pc:sldChg>
      <pc:sldChg chg="modSp new ord">
        <pc:chgData name="Trane, Grace E" userId="S::gtrane@uiowa.edu::7519b6bc-8e08-46a7-a6c3-72bc00ee48b3" providerId="AD" clId="Web-{16AAC1D5-6DA4-3BFF-B10B-0AA98FEA260B}" dt="2023-04-24T20:40:49.008" v="91" actId="20577"/>
        <pc:sldMkLst>
          <pc:docMk/>
          <pc:sldMk cId="3485830688" sldId="271"/>
        </pc:sldMkLst>
        <pc:spChg chg="mod">
          <ac:chgData name="Trane, Grace E" userId="S::gtrane@uiowa.edu::7519b6bc-8e08-46a7-a6c3-72bc00ee48b3" providerId="AD" clId="Web-{16AAC1D5-6DA4-3BFF-B10B-0AA98FEA260B}" dt="2023-04-24T20:37:35.547" v="46" actId="20577"/>
          <ac:spMkLst>
            <pc:docMk/>
            <pc:sldMk cId="3485830688" sldId="271"/>
            <ac:spMk id="2" creationId="{70554744-074D-21ED-B4A3-DC7C9D6FDEBA}"/>
          </ac:spMkLst>
        </pc:spChg>
        <pc:spChg chg="mod">
          <ac:chgData name="Trane, Grace E" userId="S::gtrane@uiowa.edu::7519b6bc-8e08-46a7-a6c3-72bc00ee48b3" providerId="AD" clId="Web-{16AAC1D5-6DA4-3BFF-B10B-0AA98FEA260B}" dt="2023-04-24T20:40:49.008" v="91" actId="20577"/>
          <ac:spMkLst>
            <pc:docMk/>
            <pc:sldMk cId="3485830688" sldId="271"/>
            <ac:spMk id="3" creationId="{B19AB9CF-9911-1ADB-4A72-2539111BD35E}"/>
          </ac:spMkLst>
        </pc:spChg>
      </pc:sldChg>
    </pc:docChg>
  </pc:docChgLst>
  <pc:docChgLst>
    <pc:chgData name="Trane, Grace E" userId="S::gtrane@uiowa.edu::7519b6bc-8e08-46a7-a6c3-72bc00ee48b3" providerId="AD" clId="Web-{81DC86FA-FA7D-42D5-BBA6-4BADCD745979}"/>
    <pc:docChg chg="addSld modSld">
      <pc:chgData name="Trane, Grace E" userId="S::gtrane@uiowa.edu::7519b6bc-8e08-46a7-a6c3-72bc00ee48b3" providerId="AD" clId="Web-{81DC86FA-FA7D-42D5-BBA6-4BADCD745979}" dt="2023-04-20T16:41:58.985" v="131" actId="20577"/>
      <pc:docMkLst>
        <pc:docMk/>
      </pc:docMkLst>
      <pc:sldChg chg="addSp modSp mod setBg setClrOvrMap">
        <pc:chgData name="Trane, Grace E" userId="S::gtrane@uiowa.edu::7519b6bc-8e08-46a7-a6c3-72bc00ee48b3" providerId="AD" clId="Web-{81DC86FA-FA7D-42D5-BBA6-4BADCD745979}" dt="2023-04-20T16:41:58.985" v="131" actId="20577"/>
        <pc:sldMkLst>
          <pc:docMk/>
          <pc:sldMk cId="109857222" sldId="256"/>
        </pc:sldMkLst>
        <pc:spChg chg="mod">
          <ac:chgData name="Trane, Grace E" userId="S::gtrane@uiowa.edu::7519b6bc-8e08-46a7-a6c3-72bc00ee48b3" providerId="AD" clId="Web-{81DC86FA-FA7D-42D5-BBA6-4BADCD745979}" dt="2023-04-20T16:41:58.985" v="131" actId="20577"/>
          <ac:spMkLst>
            <pc:docMk/>
            <pc:sldMk cId="109857222" sldId="256"/>
            <ac:spMk id="2" creationId="{00000000-0000-0000-0000-000000000000}"/>
          </ac:spMkLst>
        </pc:spChg>
        <pc:spChg chg="mod">
          <ac:chgData name="Trane, Grace E" userId="S::gtrane@uiowa.edu::7519b6bc-8e08-46a7-a6c3-72bc00ee48b3" providerId="AD" clId="Web-{81DC86FA-FA7D-42D5-BBA6-4BADCD745979}" dt="2023-04-20T16:41:18.781" v="108" actId="20577"/>
          <ac:spMkLst>
            <pc:docMk/>
            <pc:sldMk cId="109857222" sldId="256"/>
            <ac:spMk id="3" creationId="{00000000-0000-0000-0000-000000000000}"/>
          </ac:spMkLst>
        </pc:spChg>
        <pc:spChg chg="add">
          <ac:chgData name="Trane, Grace E" userId="S::gtrane@uiowa.edu::7519b6bc-8e08-46a7-a6c3-72bc00ee48b3" providerId="AD" clId="Web-{81DC86FA-FA7D-42D5-BBA6-4BADCD745979}" dt="2023-04-20T16:40:56.952" v="97"/>
          <ac:spMkLst>
            <pc:docMk/>
            <pc:sldMk cId="109857222" sldId="256"/>
            <ac:spMk id="9" creationId="{0671A8AE-40A1-4631-A6B8-581AFF065482}"/>
          </ac:spMkLst>
        </pc:spChg>
        <pc:spChg chg="add">
          <ac:chgData name="Trane, Grace E" userId="S::gtrane@uiowa.edu::7519b6bc-8e08-46a7-a6c3-72bc00ee48b3" providerId="AD" clId="Web-{81DC86FA-FA7D-42D5-BBA6-4BADCD745979}" dt="2023-04-20T16:40:56.952" v="97"/>
          <ac:spMkLst>
            <pc:docMk/>
            <pc:sldMk cId="109857222" sldId="256"/>
            <ac:spMk id="11" creationId="{AB58EF07-17C2-48CF-ABB0-EEF1F17CB8F0}"/>
          </ac:spMkLst>
        </pc:spChg>
        <pc:spChg chg="add">
          <ac:chgData name="Trane, Grace E" userId="S::gtrane@uiowa.edu::7519b6bc-8e08-46a7-a6c3-72bc00ee48b3" providerId="AD" clId="Web-{81DC86FA-FA7D-42D5-BBA6-4BADCD745979}" dt="2023-04-20T16:40:56.952" v="97"/>
          <ac:spMkLst>
            <pc:docMk/>
            <pc:sldMk cId="109857222" sldId="256"/>
            <ac:spMk id="13" creationId="{AF2F604E-43BE-4DC3-B983-E071523364F8}"/>
          </ac:spMkLst>
        </pc:spChg>
        <pc:spChg chg="add">
          <ac:chgData name="Trane, Grace E" userId="S::gtrane@uiowa.edu::7519b6bc-8e08-46a7-a6c3-72bc00ee48b3" providerId="AD" clId="Web-{81DC86FA-FA7D-42D5-BBA6-4BADCD745979}" dt="2023-04-20T16:40:56.952" v="97"/>
          <ac:spMkLst>
            <pc:docMk/>
            <pc:sldMk cId="109857222" sldId="256"/>
            <ac:spMk id="15" creationId="{08C9B587-E65E-4B52-B37C-ABEBB6E87928}"/>
          </ac:spMkLst>
        </pc:spChg>
        <pc:picChg chg="add mod ord">
          <ac:chgData name="Trane, Grace E" userId="S::gtrane@uiowa.edu::7519b6bc-8e08-46a7-a6c3-72bc00ee48b3" providerId="AD" clId="Web-{81DC86FA-FA7D-42D5-BBA6-4BADCD745979}" dt="2023-04-20T16:40:56.952" v="97"/>
          <ac:picMkLst>
            <pc:docMk/>
            <pc:sldMk cId="109857222" sldId="256"/>
            <ac:picMk id="4" creationId="{47832BF4-99CB-A9A4-1003-0751BF3247D6}"/>
          </ac:picMkLst>
        </pc:picChg>
      </pc:sldChg>
      <pc:sldChg chg="modSp new">
        <pc:chgData name="Trane, Grace E" userId="S::gtrane@uiowa.edu::7519b6bc-8e08-46a7-a6c3-72bc00ee48b3" providerId="AD" clId="Web-{81DC86FA-FA7D-42D5-BBA6-4BADCD745979}" dt="2023-04-20T16:38:29.605" v="23" actId="20577"/>
        <pc:sldMkLst>
          <pc:docMk/>
          <pc:sldMk cId="2269882218" sldId="257"/>
        </pc:sldMkLst>
        <pc:spChg chg="mod">
          <ac:chgData name="Trane, Grace E" userId="S::gtrane@uiowa.edu::7519b6bc-8e08-46a7-a6c3-72bc00ee48b3" providerId="AD" clId="Web-{81DC86FA-FA7D-42D5-BBA6-4BADCD745979}" dt="2023-04-20T16:38:29.605" v="23" actId="20577"/>
          <ac:spMkLst>
            <pc:docMk/>
            <pc:sldMk cId="2269882218" sldId="257"/>
            <ac:spMk id="2" creationId="{101B5AD8-94D5-E032-F5B5-362E46D9FF28}"/>
          </ac:spMkLst>
        </pc:spChg>
      </pc:sldChg>
      <pc:sldChg chg="modSp new">
        <pc:chgData name="Trane, Grace E" userId="S::gtrane@uiowa.edu::7519b6bc-8e08-46a7-a6c3-72bc00ee48b3" providerId="AD" clId="Web-{81DC86FA-FA7D-42D5-BBA6-4BADCD745979}" dt="2023-04-20T16:38:36.949" v="31" actId="20577"/>
        <pc:sldMkLst>
          <pc:docMk/>
          <pc:sldMk cId="3672522153" sldId="258"/>
        </pc:sldMkLst>
        <pc:spChg chg="mod">
          <ac:chgData name="Trane, Grace E" userId="S::gtrane@uiowa.edu::7519b6bc-8e08-46a7-a6c3-72bc00ee48b3" providerId="AD" clId="Web-{81DC86FA-FA7D-42D5-BBA6-4BADCD745979}" dt="2023-04-20T16:38:36.949" v="31" actId="20577"/>
          <ac:spMkLst>
            <pc:docMk/>
            <pc:sldMk cId="3672522153" sldId="258"/>
            <ac:spMk id="2" creationId="{39BFDB47-FFAF-5236-38F4-FB1AED7DE2B7}"/>
          </ac:spMkLst>
        </pc:spChg>
      </pc:sldChg>
      <pc:sldChg chg="modSp new">
        <pc:chgData name="Trane, Grace E" userId="S::gtrane@uiowa.edu::7519b6bc-8e08-46a7-a6c3-72bc00ee48b3" providerId="AD" clId="Web-{81DC86FA-FA7D-42D5-BBA6-4BADCD745979}" dt="2023-04-20T16:38:43.214" v="33" actId="20577"/>
        <pc:sldMkLst>
          <pc:docMk/>
          <pc:sldMk cId="424333373" sldId="259"/>
        </pc:sldMkLst>
        <pc:spChg chg="mod">
          <ac:chgData name="Trane, Grace E" userId="S::gtrane@uiowa.edu::7519b6bc-8e08-46a7-a6c3-72bc00ee48b3" providerId="AD" clId="Web-{81DC86FA-FA7D-42D5-BBA6-4BADCD745979}" dt="2023-04-20T16:38:43.214" v="33" actId="20577"/>
          <ac:spMkLst>
            <pc:docMk/>
            <pc:sldMk cId="424333373" sldId="259"/>
            <ac:spMk id="2" creationId="{C36813FE-EADC-2259-DA7E-946871EAF247}"/>
          </ac:spMkLst>
        </pc:spChg>
      </pc:sldChg>
      <pc:sldChg chg="modSp new">
        <pc:chgData name="Trane, Grace E" userId="S::gtrane@uiowa.edu::7519b6bc-8e08-46a7-a6c3-72bc00ee48b3" providerId="AD" clId="Web-{81DC86FA-FA7D-42D5-BBA6-4BADCD745979}" dt="2023-04-20T16:38:47.886" v="34" actId="20577"/>
        <pc:sldMkLst>
          <pc:docMk/>
          <pc:sldMk cId="2654962047" sldId="260"/>
        </pc:sldMkLst>
        <pc:spChg chg="mod">
          <ac:chgData name="Trane, Grace E" userId="S::gtrane@uiowa.edu::7519b6bc-8e08-46a7-a6c3-72bc00ee48b3" providerId="AD" clId="Web-{81DC86FA-FA7D-42D5-BBA6-4BADCD745979}" dt="2023-04-20T16:38:47.886" v="34" actId="20577"/>
          <ac:spMkLst>
            <pc:docMk/>
            <pc:sldMk cId="2654962047" sldId="260"/>
            <ac:spMk id="2" creationId="{9CCC5342-2982-C6D8-3580-A5773E664DF0}"/>
          </ac:spMkLst>
        </pc:spChg>
      </pc:sldChg>
      <pc:sldChg chg="modSp new">
        <pc:chgData name="Trane, Grace E" userId="S::gtrane@uiowa.edu::7519b6bc-8e08-46a7-a6c3-72bc00ee48b3" providerId="AD" clId="Web-{81DC86FA-FA7D-42D5-BBA6-4BADCD745979}" dt="2023-04-20T16:39:18.340" v="43" actId="20577"/>
        <pc:sldMkLst>
          <pc:docMk/>
          <pc:sldMk cId="2878656338" sldId="261"/>
        </pc:sldMkLst>
        <pc:spChg chg="mod">
          <ac:chgData name="Trane, Grace E" userId="S::gtrane@uiowa.edu::7519b6bc-8e08-46a7-a6c3-72bc00ee48b3" providerId="AD" clId="Web-{81DC86FA-FA7D-42D5-BBA6-4BADCD745979}" dt="2023-04-20T16:39:18.340" v="43" actId="20577"/>
          <ac:spMkLst>
            <pc:docMk/>
            <pc:sldMk cId="2878656338" sldId="261"/>
            <ac:spMk id="2" creationId="{C18B3BA6-CA4F-D4F9-C995-480FF7C04B58}"/>
          </ac:spMkLst>
        </pc:spChg>
      </pc:sldChg>
      <pc:sldChg chg="modSp new">
        <pc:chgData name="Trane, Grace E" userId="S::gtrane@uiowa.edu::7519b6bc-8e08-46a7-a6c3-72bc00ee48b3" providerId="AD" clId="Web-{81DC86FA-FA7D-42D5-BBA6-4BADCD745979}" dt="2023-04-20T16:39:26.762" v="50" actId="20577"/>
        <pc:sldMkLst>
          <pc:docMk/>
          <pc:sldMk cId="4042478374" sldId="262"/>
        </pc:sldMkLst>
        <pc:spChg chg="mod">
          <ac:chgData name="Trane, Grace E" userId="S::gtrane@uiowa.edu::7519b6bc-8e08-46a7-a6c3-72bc00ee48b3" providerId="AD" clId="Web-{81DC86FA-FA7D-42D5-BBA6-4BADCD745979}" dt="2023-04-20T16:39:26.762" v="50" actId="20577"/>
          <ac:spMkLst>
            <pc:docMk/>
            <pc:sldMk cId="4042478374" sldId="262"/>
            <ac:spMk id="2" creationId="{3BE42059-AC9E-9231-86DB-0C35F23F25F3}"/>
          </ac:spMkLst>
        </pc:spChg>
      </pc:sldChg>
      <pc:sldChg chg="modSp new">
        <pc:chgData name="Trane, Grace E" userId="S::gtrane@uiowa.edu::7519b6bc-8e08-46a7-a6c3-72bc00ee48b3" providerId="AD" clId="Web-{81DC86FA-FA7D-42D5-BBA6-4BADCD745979}" dt="2023-04-20T16:39:30.825" v="54" actId="20577"/>
        <pc:sldMkLst>
          <pc:docMk/>
          <pc:sldMk cId="3810981617" sldId="263"/>
        </pc:sldMkLst>
        <pc:spChg chg="mod">
          <ac:chgData name="Trane, Grace E" userId="S::gtrane@uiowa.edu::7519b6bc-8e08-46a7-a6c3-72bc00ee48b3" providerId="AD" clId="Web-{81DC86FA-FA7D-42D5-BBA6-4BADCD745979}" dt="2023-04-20T16:39:30.825" v="54" actId="20577"/>
          <ac:spMkLst>
            <pc:docMk/>
            <pc:sldMk cId="3810981617" sldId="263"/>
            <ac:spMk id="2" creationId="{DC3D8166-D2EF-EE6B-3CD8-68160DE5F857}"/>
          </ac:spMkLst>
        </pc:spChg>
      </pc:sldChg>
      <pc:sldChg chg="modSp new">
        <pc:chgData name="Trane, Grace E" userId="S::gtrane@uiowa.edu::7519b6bc-8e08-46a7-a6c3-72bc00ee48b3" providerId="AD" clId="Web-{81DC86FA-FA7D-42D5-BBA6-4BADCD745979}" dt="2023-04-20T16:39:40.981" v="64" actId="20577"/>
        <pc:sldMkLst>
          <pc:docMk/>
          <pc:sldMk cId="2304052215" sldId="264"/>
        </pc:sldMkLst>
        <pc:spChg chg="mod">
          <ac:chgData name="Trane, Grace E" userId="S::gtrane@uiowa.edu::7519b6bc-8e08-46a7-a6c3-72bc00ee48b3" providerId="AD" clId="Web-{81DC86FA-FA7D-42D5-BBA6-4BADCD745979}" dt="2023-04-20T16:39:40.981" v="64" actId="20577"/>
          <ac:spMkLst>
            <pc:docMk/>
            <pc:sldMk cId="2304052215" sldId="264"/>
            <ac:spMk id="2" creationId="{A9D7DF9C-5E8F-DD1D-CFDB-7B42FB51CD1C}"/>
          </ac:spMkLst>
        </pc:spChg>
      </pc:sldChg>
      <pc:sldChg chg="modSp new">
        <pc:chgData name="Trane, Grace E" userId="S::gtrane@uiowa.edu::7519b6bc-8e08-46a7-a6c3-72bc00ee48b3" providerId="AD" clId="Web-{81DC86FA-FA7D-42D5-BBA6-4BADCD745979}" dt="2023-04-20T16:39:48.591" v="76" actId="20577"/>
        <pc:sldMkLst>
          <pc:docMk/>
          <pc:sldMk cId="3151873088" sldId="265"/>
        </pc:sldMkLst>
        <pc:spChg chg="mod">
          <ac:chgData name="Trane, Grace E" userId="S::gtrane@uiowa.edu::7519b6bc-8e08-46a7-a6c3-72bc00ee48b3" providerId="AD" clId="Web-{81DC86FA-FA7D-42D5-BBA6-4BADCD745979}" dt="2023-04-20T16:39:48.591" v="76" actId="20577"/>
          <ac:spMkLst>
            <pc:docMk/>
            <pc:sldMk cId="3151873088" sldId="265"/>
            <ac:spMk id="2" creationId="{A437F16C-E97D-749D-2063-B06BC45DBFED}"/>
          </ac:spMkLst>
        </pc:spChg>
      </pc:sldChg>
      <pc:sldChg chg="modSp new">
        <pc:chgData name="Trane, Grace E" userId="S::gtrane@uiowa.edu::7519b6bc-8e08-46a7-a6c3-72bc00ee48b3" providerId="AD" clId="Web-{81DC86FA-FA7D-42D5-BBA6-4BADCD745979}" dt="2023-04-20T16:39:10.918" v="42" actId="20577"/>
        <pc:sldMkLst>
          <pc:docMk/>
          <pc:sldMk cId="2012561206" sldId="266"/>
        </pc:sldMkLst>
        <pc:spChg chg="mod">
          <ac:chgData name="Trane, Grace E" userId="S::gtrane@uiowa.edu::7519b6bc-8e08-46a7-a6c3-72bc00ee48b3" providerId="AD" clId="Web-{81DC86FA-FA7D-42D5-BBA6-4BADCD745979}" dt="2023-04-20T16:39:10.918" v="42" actId="20577"/>
          <ac:spMkLst>
            <pc:docMk/>
            <pc:sldMk cId="2012561206" sldId="266"/>
            <ac:spMk id="2" creationId="{36DBD89E-AC66-7676-B9AC-D283683A37FF}"/>
          </ac:spMkLst>
        </pc:spChg>
      </pc:sldChg>
      <pc:sldChg chg="modSp new">
        <pc:chgData name="Trane, Grace E" userId="S::gtrane@uiowa.edu::7519b6bc-8e08-46a7-a6c3-72bc00ee48b3" providerId="AD" clId="Web-{81DC86FA-FA7D-42D5-BBA6-4BADCD745979}" dt="2023-04-20T16:40:01.951" v="80" actId="20577"/>
        <pc:sldMkLst>
          <pc:docMk/>
          <pc:sldMk cId="745353758" sldId="267"/>
        </pc:sldMkLst>
        <pc:spChg chg="mod">
          <ac:chgData name="Trane, Grace E" userId="S::gtrane@uiowa.edu::7519b6bc-8e08-46a7-a6c3-72bc00ee48b3" providerId="AD" clId="Web-{81DC86FA-FA7D-42D5-BBA6-4BADCD745979}" dt="2023-04-20T16:40:01.951" v="80" actId="20577"/>
          <ac:spMkLst>
            <pc:docMk/>
            <pc:sldMk cId="745353758" sldId="267"/>
            <ac:spMk id="2" creationId="{2046AF6A-1066-9513-66A3-31CEDF6F65CA}"/>
          </ac:spMkLst>
        </pc:spChg>
      </pc:sldChg>
      <pc:sldChg chg="modSp new">
        <pc:chgData name="Trane, Grace E" userId="S::gtrane@uiowa.edu::7519b6bc-8e08-46a7-a6c3-72bc00ee48b3" providerId="AD" clId="Web-{81DC86FA-FA7D-42D5-BBA6-4BADCD745979}" dt="2023-04-20T16:40:13.092" v="92" actId="20577"/>
        <pc:sldMkLst>
          <pc:docMk/>
          <pc:sldMk cId="3151130952" sldId="268"/>
        </pc:sldMkLst>
        <pc:spChg chg="mod">
          <ac:chgData name="Trane, Grace E" userId="S::gtrane@uiowa.edu::7519b6bc-8e08-46a7-a6c3-72bc00ee48b3" providerId="AD" clId="Web-{81DC86FA-FA7D-42D5-BBA6-4BADCD745979}" dt="2023-04-20T16:40:13.092" v="92" actId="20577"/>
          <ac:spMkLst>
            <pc:docMk/>
            <pc:sldMk cId="3151130952" sldId="268"/>
            <ac:spMk id="2" creationId="{D28AE14D-6A53-204E-51BB-8CF717EE5B82}"/>
          </ac:spMkLst>
        </pc:spChg>
      </pc:sldChg>
      <pc:sldChg chg="modSp new">
        <pc:chgData name="Trane, Grace E" userId="S::gtrane@uiowa.edu::7519b6bc-8e08-46a7-a6c3-72bc00ee48b3" providerId="AD" clId="Web-{81DC86FA-FA7D-42D5-BBA6-4BADCD745979}" dt="2023-04-20T16:40:15.045" v="94" actId="20577"/>
        <pc:sldMkLst>
          <pc:docMk/>
          <pc:sldMk cId="935703854" sldId="269"/>
        </pc:sldMkLst>
        <pc:spChg chg="mod">
          <ac:chgData name="Trane, Grace E" userId="S::gtrane@uiowa.edu::7519b6bc-8e08-46a7-a6c3-72bc00ee48b3" providerId="AD" clId="Web-{81DC86FA-FA7D-42D5-BBA6-4BADCD745979}" dt="2023-04-20T16:40:15.045" v="94" actId="20577"/>
          <ac:spMkLst>
            <pc:docMk/>
            <pc:sldMk cId="935703854" sldId="269"/>
            <ac:spMk id="2" creationId="{70309F69-8099-7A99-6D9D-629B5EED93A9}"/>
          </ac:spMkLst>
        </pc:spChg>
      </pc:sldChg>
      <pc:sldChg chg="modSp new">
        <pc:chgData name="Trane, Grace E" userId="S::gtrane@uiowa.edu::7519b6bc-8e08-46a7-a6c3-72bc00ee48b3" providerId="AD" clId="Web-{81DC86FA-FA7D-42D5-BBA6-4BADCD745979}" dt="2023-04-20T16:40:15.154" v="95" actId="20577"/>
        <pc:sldMkLst>
          <pc:docMk/>
          <pc:sldMk cId="746063198" sldId="270"/>
        </pc:sldMkLst>
        <pc:spChg chg="mod">
          <ac:chgData name="Trane, Grace E" userId="S::gtrane@uiowa.edu::7519b6bc-8e08-46a7-a6c3-72bc00ee48b3" providerId="AD" clId="Web-{81DC86FA-FA7D-42D5-BBA6-4BADCD745979}" dt="2023-04-20T16:40:15.154" v="95" actId="20577"/>
          <ac:spMkLst>
            <pc:docMk/>
            <pc:sldMk cId="746063198" sldId="270"/>
            <ac:spMk id="2" creationId="{EB0DE2A4-6603-C088-87BC-7BB6E19842CC}"/>
          </ac:spMkLst>
        </pc:spChg>
      </pc:sldChg>
    </pc:docChg>
  </pc:docChgLst>
  <pc:docChgLst>
    <pc:chgData name="Wright, Noah D" userId="S::noahwright@uiowa.edu::36347141-5177-48a2-a95c-7dbb8827d240" providerId="AD" clId="Web-{FC8DCFA2-5195-9E2D-F240-B66A804F115B}"/>
    <pc:docChg chg="addSld modSld sldOrd">
      <pc:chgData name="Wright, Noah D" userId="S::noahwright@uiowa.edu::36347141-5177-48a2-a95c-7dbb8827d240" providerId="AD" clId="Web-{FC8DCFA2-5195-9E2D-F240-B66A804F115B}" dt="2023-04-27T17:26:45.429" v="356"/>
      <pc:docMkLst>
        <pc:docMk/>
      </pc:docMkLst>
      <pc:sldChg chg="ord modNotes">
        <pc:chgData name="Wright, Noah D" userId="S::noahwright@uiowa.edu::36347141-5177-48a2-a95c-7dbb8827d240" providerId="AD" clId="Web-{FC8DCFA2-5195-9E2D-F240-B66A804F115B}" dt="2023-04-27T17:26:45.429" v="356"/>
        <pc:sldMkLst>
          <pc:docMk/>
          <pc:sldMk cId="3151130952" sldId="268"/>
        </pc:sldMkLst>
      </pc:sldChg>
      <pc:sldChg chg="delSp">
        <pc:chgData name="Wright, Noah D" userId="S::noahwright@uiowa.edu::36347141-5177-48a2-a95c-7dbb8827d240" providerId="AD" clId="Web-{FC8DCFA2-5195-9E2D-F240-B66A804F115B}" dt="2023-04-27T16:53:18.864" v="56"/>
        <pc:sldMkLst>
          <pc:docMk/>
          <pc:sldMk cId="935703854" sldId="269"/>
        </pc:sldMkLst>
        <pc:spChg chg="del">
          <ac:chgData name="Wright, Noah D" userId="S::noahwright@uiowa.edu::36347141-5177-48a2-a95c-7dbb8827d240" providerId="AD" clId="Web-{FC8DCFA2-5195-9E2D-F240-B66A804F115B}" dt="2023-04-27T16:53:18.864" v="56"/>
          <ac:spMkLst>
            <pc:docMk/>
            <pc:sldMk cId="935703854" sldId="269"/>
            <ac:spMk id="4" creationId="{DF5D2BA3-68FB-96B7-6846-4FF022842349}"/>
          </ac:spMkLst>
        </pc:spChg>
      </pc:sldChg>
      <pc:sldChg chg="modSp">
        <pc:chgData name="Wright, Noah D" userId="S::noahwright@uiowa.edu::36347141-5177-48a2-a95c-7dbb8827d240" providerId="AD" clId="Web-{FC8DCFA2-5195-9E2D-F240-B66A804F115B}" dt="2023-04-27T16:33:12.786" v="19" actId="20577"/>
        <pc:sldMkLst>
          <pc:docMk/>
          <pc:sldMk cId="3092896628" sldId="280"/>
        </pc:sldMkLst>
        <pc:spChg chg="mod">
          <ac:chgData name="Wright, Noah D" userId="S::noahwright@uiowa.edu::36347141-5177-48a2-a95c-7dbb8827d240" providerId="AD" clId="Web-{FC8DCFA2-5195-9E2D-F240-B66A804F115B}" dt="2023-04-27T16:33:12.786" v="19" actId="20577"/>
          <ac:spMkLst>
            <pc:docMk/>
            <pc:sldMk cId="3092896628" sldId="280"/>
            <ac:spMk id="423" creationId="{587F675E-7189-64C0-0991-A9A8430DF756}"/>
          </ac:spMkLst>
        </pc:spChg>
        <pc:graphicFrameChg chg="modGraphic">
          <ac:chgData name="Wright, Noah D" userId="S::noahwright@uiowa.edu::36347141-5177-48a2-a95c-7dbb8827d240" providerId="AD" clId="Web-{FC8DCFA2-5195-9E2D-F240-B66A804F115B}" dt="2023-04-27T16:32:31.035" v="5" actId="20577"/>
          <ac:graphicFrameMkLst>
            <pc:docMk/>
            <pc:sldMk cId="3092896628" sldId="280"/>
            <ac:graphicFrameMk id="5" creationId="{797902F1-B932-0561-6B55-7A01A1E67FAD}"/>
          </ac:graphicFrameMkLst>
        </pc:graphicFrameChg>
      </pc:sldChg>
      <pc:sldChg chg="modSp">
        <pc:chgData name="Wright, Noah D" userId="S::noahwright@uiowa.edu::36347141-5177-48a2-a95c-7dbb8827d240" providerId="AD" clId="Web-{FC8DCFA2-5195-9E2D-F240-B66A804F115B}" dt="2023-04-27T16:46:52.947" v="55" actId="20577"/>
        <pc:sldMkLst>
          <pc:docMk/>
          <pc:sldMk cId="3797433946" sldId="282"/>
        </pc:sldMkLst>
        <pc:graphicFrameChg chg="modGraphic">
          <ac:chgData name="Wright, Noah D" userId="S::noahwright@uiowa.edu::36347141-5177-48a2-a95c-7dbb8827d240" providerId="AD" clId="Web-{FC8DCFA2-5195-9E2D-F240-B66A804F115B}" dt="2023-04-27T16:46:52.947" v="55" actId="20577"/>
          <ac:graphicFrameMkLst>
            <pc:docMk/>
            <pc:sldMk cId="3797433946" sldId="282"/>
            <ac:graphicFrameMk id="3" creationId="{8ACF6ABF-EA58-F985-9BC9-B97B36FC21F5}"/>
          </ac:graphicFrameMkLst>
        </pc:graphicFrameChg>
      </pc:sldChg>
      <pc:sldChg chg="modSp">
        <pc:chgData name="Wright, Noah D" userId="S::noahwright@uiowa.edu::36347141-5177-48a2-a95c-7dbb8827d240" providerId="AD" clId="Web-{FC8DCFA2-5195-9E2D-F240-B66A804F115B}" dt="2023-04-27T16:59:12.231" v="107" actId="20577"/>
        <pc:sldMkLst>
          <pc:docMk/>
          <pc:sldMk cId="1750559934" sldId="289"/>
        </pc:sldMkLst>
        <pc:spChg chg="mod">
          <ac:chgData name="Wright, Noah D" userId="S::noahwright@uiowa.edu::36347141-5177-48a2-a95c-7dbb8827d240" providerId="AD" clId="Web-{FC8DCFA2-5195-9E2D-F240-B66A804F115B}" dt="2023-04-27T16:59:12.231" v="107" actId="20577"/>
          <ac:spMkLst>
            <pc:docMk/>
            <pc:sldMk cId="1750559934" sldId="289"/>
            <ac:spMk id="3" creationId="{6A3C0723-E401-0E27-2606-1AAD6356BC53}"/>
          </ac:spMkLst>
        </pc:spChg>
      </pc:sldChg>
      <pc:sldChg chg="addSp delSp modSp new">
        <pc:chgData name="Wright, Noah D" userId="S::noahwright@uiowa.edu::36347141-5177-48a2-a95c-7dbb8827d240" providerId="AD" clId="Web-{FC8DCFA2-5195-9E2D-F240-B66A804F115B}" dt="2023-04-27T16:57:49.651" v="92" actId="1076"/>
        <pc:sldMkLst>
          <pc:docMk/>
          <pc:sldMk cId="925695737" sldId="290"/>
        </pc:sldMkLst>
        <pc:spChg chg="add del mod">
          <ac:chgData name="Wright, Noah D" userId="S::noahwright@uiowa.edu::36347141-5177-48a2-a95c-7dbb8827d240" providerId="AD" clId="Web-{FC8DCFA2-5195-9E2D-F240-B66A804F115B}" dt="2023-04-27T16:55:39.179" v="87" actId="20577"/>
          <ac:spMkLst>
            <pc:docMk/>
            <pc:sldMk cId="925695737" sldId="290"/>
            <ac:spMk id="2" creationId="{90B60C74-CB39-1C0B-7DF8-5BBA8769BF30}"/>
          </ac:spMkLst>
        </pc:spChg>
        <pc:spChg chg="add del">
          <ac:chgData name="Wright, Noah D" userId="S::noahwright@uiowa.edu::36347141-5177-48a2-a95c-7dbb8827d240" providerId="AD" clId="Web-{FC8DCFA2-5195-9E2D-F240-B66A804F115B}" dt="2023-04-27T16:55:07.038" v="70"/>
          <ac:spMkLst>
            <pc:docMk/>
            <pc:sldMk cId="925695737" sldId="290"/>
            <ac:spMk id="3" creationId="{2DEBB4EA-846A-A90B-E70E-508EB9B11662}"/>
          </ac:spMkLst>
        </pc:spChg>
        <pc:spChg chg="mod">
          <ac:chgData name="Wright, Noah D" userId="S::noahwright@uiowa.edu::36347141-5177-48a2-a95c-7dbb8827d240" providerId="AD" clId="Web-{FC8DCFA2-5195-9E2D-F240-B66A804F115B}" dt="2023-04-27T16:57:49.651" v="92" actId="1076"/>
          <ac:spMkLst>
            <pc:docMk/>
            <pc:sldMk cId="925695737" sldId="290"/>
            <ac:spMk id="7" creationId="{14894B1F-3D09-9683-1ACE-1775FCEEA93D}"/>
          </ac:spMkLst>
        </pc:spChg>
        <pc:picChg chg="add del mod">
          <ac:chgData name="Wright, Noah D" userId="S::noahwright@uiowa.edu::36347141-5177-48a2-a95c-7dbb8827d240" providerId="AD" clId="Web-{FC8DCFA2-5195-9E2D-F240-B66A804F115B}" dt="2023-04-27T16:55:04.163" v="67"/>
          <ac:picMkLst>
            <pc:docMk/>
            <pc:sldMk cId="925695737" sldId="290"/>
            <ac:picMk id="4" creationId="{72658505-7DB7-CF0A-361B-CE74CC3681F8}"/>
          </ac:picMkLst>
        </pc:picChg>
        <pc:picChg chg="add mod">
          <ac:chgData name="Wright, Noah D" userId="S::noahwright@uiowa.edu::36347141-5177-48a2-a95c-7dbb8827d240" providerId="AD" clId="Web-{FC8DCFA2-5195-9E2D-F240-B66A804F115B}" dt="2023-04-27T16:57:36.026" v="91" actId="14100"/>
          <ac:picMkLst>
            <pc:docMk/>
            <pc:sldMk cId="925695737" sldId="290"/>
            <ac:picMk id="5" creationId="{F69A7642-E0E8-204F-A50E-AD7148A1DC6B}"/>
          </ac:picMkLst>
        </pc:picChg>
      </pc:sldChg>
    </pc:docChg>
  </pc:docChgLst>
  <pc:docChgLst>
    <pc:chgData name="Trane, Grace E" userId="S::gtrane@uiowa.edu::7519b6bc-8e08-46a7-a6c3-72bc00ee48b3" providerId="AD" clId="Web-{9D4C67F9-3250-1D70-7949-21A3FEA5336F}"/>
    <pc:docChg chg="addSld delSld modSld addMainMaster">
      <pc:chgData name="Trane, Grace E" userId="S::gtrane@uiowa.edu::7519b6bc-8e08-46a7-a6c3-72bc00ee48b3" providerId="AD" clId="Web-{9D4C67F9-3250-1D70-7949-21A3FEA5336F}" dt="2023-04-26T15:53:35.457" v="146"/>
      <pc:docMkLst>
        <pc:docMk/>
      </pc:docMkLst>
      <pc:sldChg chg="del">
        <pc:chgData name="Trane, Grace E" userId="S::gtrane@uiowa.edu::7519b6bc-8e08-46a7-a6c3-72bc00ee48b3" providerId="AD" clId="Web-{9D4C67F9-3250-1D70-7949-21A3FEA5336F}" dt="2023-04-26T15:28:31.934" v="1"/>
        <pc:sldMkLst>
          <pc:docMk/>
          <pc:sldMk cId="3672522153" sldId="258"/>
        </pc:sldMkLst>
      </pc:sldChg>
      <pc:sldChg chg="del">
        <pc:chgData name="Trane, Grace E" userId="S::gtrane@uiowa.edu::7519b6bc-8e08-46a7-a6c3-72bc00ee48b3" providerId="AD" clId="Web-{9D4C67F9-3250-1D70-7949-21A3FEA5336F}" dt="2023-04-26T15:29:20.578" v="7"/>
        <pc:sldMkLst>
          <pc:docMk/>
          <pc:sldMk cId="424333373" sldId="259"/>
        </pc:sldMkLst>
      </pc:sldChg>
      <pc:sldChg chg="mod modShow">
        <pc:chgData name="Trane, Grace E" userId="S::gtrane@uiowa.edu::7519b6bc-8e08-46a7-a6c3-72bc00ee48b3" providerId="AD" clId="Web-{9D4C67F9-3250-1D70-7949-21A3FEA5336F}" dt="2023-04-26T15:39:47.613" v="109"/>
        <pc:sldMkLst>
          <pc:docMk/>
          <pc:sldMk cId="2654962047" sldId="260"/>
        </pc:sldMkLst>
      </pc:sldChg>
      <pc:sldChg chg="modSp">
        <pc:chgData name="Trane, Grace E" userId="S::gtrane@uiowa.edu::7519b6bc-8e08-46a7-a6c3-72bc00ee48b3" providerId="AD" clId="Web-{9D4C67F9-3250-1D70-7949-21A3FEA5336F}" dt="2023-04-26T15:34:50.456" v="84"/>
        <pc:sldMkLst>
          <pc:docMk/>
          <pc:sldMk cId="3151130952" sldId="268"/>
        </pc:sldMkLst>
        <pc:spChg chg="mod">
          <ac:chgData name="Trane, Grace E" userId="S::gtrane@uiowa.edu::7519b6bc-8e08-46a7-a6c3-72bc00ee48b3" providerId="AD" clId="Web-{9D4C67F9-3250-1D70-7949-21A3FEA5336F}" dt="2023-04-26T15:29:32" v="11" actId="20577"/>
          <ac:spMkLst>
            <pc:docMk/>
            <pc:sldMk cId="3151130952" sldId="268"/>
            <ac:spMk id="2" creationId="{D28AE14D-6A53-204E-51BB-8CF717EE5B82}"/>
          </ac:spMkLst>
        </pc:spChg>
        <pc:graphicFrameChg chg="mod modGraphic">
          <ac:chgData name="Trane, Grace E" userId="S::gtrane@uiowa.edu::7519b6bc-8e08-46a7-a6c3-72bc00ee48b3" providerId="AD" clId="Web-{9D4C67F9-3250-1D70-7949-21A3FEA5336F}" dt="2023-04-26T15:34:50.456" v="84"/>
          <ac:graphicFrameMkLst>
            <pc:docMk/>
            <pc:sldMk cId="3151130952" sldId="268"/>
            <ac:graphicFrameMk id="6" creationId="{E78F3B58-9044-0ACF-FB9B-8A0553CE2900}"/>
          </ac:graphicFrameMkLst>
        </pc:graphicFrameChg>
      </pc:sldChg>
      <pc:sldChg chg="modSp">
        <pc:chgData name="Trane, Grace E" userId="S::gtrane@uiowa.edu::7519b6bc-8e08-46a7-a6c3-72bc00ee48b3" providerId="AD" clId="Web-{9D4C67F9-3250-1D70-7949-21A3FEA5336F}" dt="2023-04-26T15:32:59.950" v="46" actId="20577"/>
        <pc:sldMkLst>
          <pc:docMk/>
          <pc:sldMk cId="746063198" sldId="270"/>
        </pc:sldMkLst>
        <pc:spChg chg="mod">
          <ac:chgData name="Trane, Grace E" userId="S::gtrane@uiowa.edu::7519b6bc-8e08-46a7-a6c3-72bc00ee48b3" providerId="AD" clId="Web-{9D4C67F9-3250-1D70-7949-21A3FEA5336F}" dt="2023-04-26T15:32:59.950" v="46" actId="20577"/>
          <ac:spMkLst>
            <pc:docMk/>
            <pc:sldMk cId="746063198" sldId="270"/>
            <ac:spMk id="3" creationId="{653FE9D1-FE8A-6C63-473C-FBE089E5674D}"/>
          </ac:spMkLst>
        </pc:spChg>
      </pc:sldChg>
      <pc:sldChg chg="addSp delSp modSp delAnim modAnim">
        <pc:chgData name="Trane, Grace E" userId="S::gtrane@uiowa.edu::7519b6bc-8e08-46a7-a6c3-72bc00ee48b3" providerId="AD" clId="Web-{9D4C67F9-3250-1D70-7949-21A3FEA5336F}" dt="2023-04-26T15:37:31.387" v="100" actId="1076"/>
        <pc:sldMkLst>
          <pc:docMk/>
          <pc:sldMk cId="2861530484" sldId="272"/>
        </pc:sldMkLst>
        <pc:picChg chg="add mod">
          <ac:chgData name="Trane, Grace E" userId="S::gtrane@uiowa.edu::7519b6bc-8e08-46a7-a6c3-72bc00ee48b3" providerId="AD" clId="Web-{9D4C67F9-3250-1D70-7949-21A3FEA5336F}" dt="2023-04-26T15:37:31.387" v="100" actId="1076"/>
          <ac:picMkLst>
            <pc:docMk/>
            <pc:sldMk cId="2861530484" sldId="272"/>
            <ac:picMk id="4" creationId="{C34D9E69-AB05-330B-FF77-ED9454878733}"/>
          </ac:picMkLst>
        </pc:picChg>
        <pc:picChg chg="del">
          <ac:chgData name="Trane, Grace E" userId="S::gtrane@uiowa.edu::7519b6bc-8e08-46a7-a6c3-72bc00ee48b3" providerId="AD" clId="Web-{9D4C67F9-3250-1D70-7949-21A3FEA5336F}" dt="2023-04-26T15:37:25.574" v="96"/>
          <ac:picMkLst>
            <pc:docMk/>
            <pc:sldMk cId="2861530484" sldId="272"/>
            <ac:picMk id="7" creationId="{18F9F9F8-AC38-0E53-3506-E6531B18101D}"/>
          </ac:picMkLst>
        </pc:picChg>
      </pc:sldChg>
      <pc:sldChg chg="addSp delSp modSp del delAnim modAnim">
        <pc:chgData name="Trane, Grace E" userId="S::gtrane@uiowa.edu::7519b6bc-8e08-46a7-a6c3-72bc00ee48b3" providerId="AD" clId="Web-{9D4C67F9-3250-1D70-7949-21A3FEA5336F}" dt="2023-04-26T15:37:06.245" v="95"/>
        <pc:sldMkLst>
          <pc:docMk/>
          <pc:sldMk cId="2143919212" sldId="274"/>
        </pc:sldMkLst>
        <pc:picChg chg="add del mod">
          <ac:chgData name="Trane, Grace E" userId="S::gtrane@uiowa.edu::7519b6bc-8e08-46a7-a6c3-72bc00ee48b3" providerId="AD" clId="Web-{9D4C67F9-3250-1D70-7949-21A3FEA5336F}" dt="2023-04-26T15:36:42.212" v="93"/>
          <ac:picMkLst>
            <pc:docMk/>
            <pc:sldMk cId="2143919212" sldId="274"/>
            <ac:picMk id="2" creationId="{F8C2B6D6-0FE3-AFF4-0394-F4576354C0B2}"/>
          </ac:picMkLst>
        </pc:picChg>
        <pc:picChg chg="del">
          <ac:chgData name="Trane, Grace E" userId="S::gtrane@uiowa.edu::7519b6bc-8e08-46a7-a6c3-72bc00ee48b3" providerId="AD" clId="Web-{9D4C67F9-3250-1D70-7949-21A3FEA5336F}" dt="2023-04-26T15:37:05.479" v="94"/>
          <ac:picMkLst>
            <pc:docMk/>
            <pc:sldMk cId="2143919212" sldId="274"/>
            <ac:picMk id="6" creationId="{E7150DDE-3EFF-90D7-2AA3-12C00F03EAD8}"/>
          </ac:picMkLst>
        </pc:picChg>
      </pc:sldChg>
      <pc:sldChg chg="del">
        <pc:chgData name="Trane, Grace E" userId="S::gtrane@uiowa.edu::7519b6bc-8e08-46a7-a6c3-72bc00ee48b3" providerId="AD" clId="Web-{9D4C67F9-3250-1D70-7949-21A3FEA5336F}" dt="2023-04-26T15:40:27.491" v="110"/>
        <pc:sldMkLst>
          <pc:docMk/>
          <pc:sldMk cId="2475351111" sldId="275"/>
        </pc:sldMkLst>
      </pc:sldChg>
      <pc:sldChg chg="modSp modNotes">
        <pc:chgData name="Trane, Grace E" userId="S::gtrane@uiowa.edu::7519b6bc-8e08-46a7-a6c3-72bc00ee48b3" providerId="AD" clId="Web-{9D4C67F9-3250-1D70-7949-21A3FEA5336F}" dt="2023-04-26T15:53:31.567" v="144"/>
        <pc:sldMkLst>
          <pc:docMk/>
          <pc:sldMk cId="1357638517" sldId="276"/>
        </pc:sldMkLst>
        <pc:spChg chg="mod">
          <ac:chgData name="Trane, Grace E" userId="S::gtrane@uiowa.edu::7519b6bc-8e08-46a7-a6c3-72bc00ee48b3" providerId="AD" clId="Web-{9D4C67F9-3250-1D70-7949-21A3FEA5336F}" dt="2023-04-26T15:41:36.010" v="131" actId="20577"/>
          <ac:spMkLst>
            <pc:docMk/>
            <pc:sldMk cId="1357638517" sldId="276"/>
            <ac:spMk id="3" creationId="{494E718E-E5D8-0F03-1A7D-7C743D467AE6}"/>
          </ac:spMkLst>
        </pc:spChg>
        <pc:spChg chg="mod">
          <ac:chgData name="Trane, Grace E" userId="S::gtrane@uiowa.edu::7519b6bc-8e08-46a7-a6c3-72bc00ee48b3" providerId="AD" clId="Web-{9D4C67F9-3250-1D70-7949-21A3FEA5336F}" dt="2023-04-26T15:41:27.822" v="121" actId="14100"/>
          <ac:spMkLst>
            <pc:docMk/>
            <pc:sldMk cId="1357638517" sldId="276"/>
            <ac:spMk id="9" creationId="{67350F0A-871B-DFA1-5041-5AA58AC2AB12}"/>
          </ac:spMkLst>
        </pc:spChg>
      </pc:sldChg>
      <pc:sldChg chg="del">
        <pc:chgData name="Trane, Grace E" userId="S::gtrane@uiowa.edu::7519b6bc-8e08-46a7-a6c3-72bc00ee48b3" providerId="AD" clId="Web-{9D4C67F9-3250-1D70-7949-21A3FEA5336F}" dt="2023-04-26T15:29:20.578" v="6"/>
        <pc:sldMkLst>
          <pc:docMk/>
          <pc:sldMk cId="392105281" sldId="277"/>
        </pc:sldMkLst>
      </pc:sldChg>
      <pc:sldChg chg="modSp">
        <pc:chgData name="Trane, Grace E" userId="S::gtrane@uiowa.edu::7519b6bc-8e08-46a7-a6c3-72bc00ee48b3" providerId="AD" clId="Web-{9D4C67F9-3250-1D70-7949-21A3FEA5336F}" dt="2023-04-26T15:33:20.888" v="48" actId="20577"/>
        <pc:sldMkLst>
          <pc:docMk/>
          <pc:sldMk cId="2257851571" sldId="278"/>
        </pc:sldMkLst>
        <pc:spChg chg="mod">
          <ac:chgData name="Trane, Grace E" userId="S::gtrane@uiowa.edu::7519b6bc-8e08-46a7-a6c3-72bc00ee48b3" providerId="AD" clId="Web-{9D4C67F9-3250-1D70-7949-21A3FEA5336F}" dt="2023-04-26T15:32:55.215" v="43" actId="20577"/>
          <ac:spMkLst>
            <pc:docMk/>
            <pc:sldMk cId="2257851571" sldId="278"/>
            <ac:spMk id="10" creationId="{CB965D79-2528-FAA9-73CD-DAAFABD7CE18}"/>
          </ac:spMkLst>
        </pc:spChg>
        <pc:spChg chg="mod">
          <ac:chgData name="Trane, Grace E" userId="S::gtrane@uiowa.edu::7519b6bc-8e08-46a7-a6c3-72bc00ee48b3" providerId="AD" clId="Web-{9D4C67F9-3250-1D70-7949-21A3FEA5336F}" dt="2023-04-26T15:33:06.919" v="47" actId="20577"/>
          <ac:spMkLst>
            <pc:docMk/>
            <pc:sldMk cId="2257851571" sldId="278"/>
            <ac:spMk id="12" creationId="{5D94011E-7F19-1C1C-450E-C24568C32695}"/>
          </ac:spMkLst>
        </pc:spChg>
        <pc:spChg chg="mod">
          <ac:chgData name="Trane, Grace E" userId="S::gtrane@uiowa.edu::7519b6bc-8e08-46a7-a6c3-72bc00ee48b3" providerId="AD" clId="Web-{9D4C67F9-3250-1D70-7949-21A3FEA5336F}" dt="2023-04-26T15:33:20.888" v="48" actId="20577"/>
          <ac:spMkLst>
            <pc:docMk/>
            <pc:sldMk cId="2257851571" sldId="278"/>
            <ac:spMk id="14" creationId="{D417DC82-7C51-481B-19CF-16C36AFBF4F8}"/>
          </ac:spMkLst>
        </pc:spChg>
      </pc:sldChg>
      <pc:sldChg chg="delSp modSp">
        <pc:chgData name="Trane, Grace E" userId="S::gtrane@uiowa.edu::7519b6bc-8e08-46a7-a6c3-72bc00ee48b3" providerId="AD" clId="Web-{9D4C67F9-3250-1D70-7949-21A3FEA5336F}" dt="2023-04-26T15:38:24.140" v="108"/>
        <pc:sldMkLst>
          <pc:docMk/>
          <pc:sldMk cId="3092896628" sldId="280"/>
        </pc:sldMkLst>
        <pc:spChg chg="mod">
          <ac:chgData name="Trane, Grace E" userId="S::gtrane@uiowa.edu::7519b6bc-8e08-46a7-a6c3-72bc00ee48b3" providerId="AD" clId="Web-{9D4C67F9-3250-1D70-7949-21A3FEA5336F}" dt="2023-04-26T15:38:22.734" v="104" actId="1076"/>
          <ac:spMkLst>
            <pc:docMk/>
            <pc:sldMk cId="3092896628" sldId="280"/>
            <ac:spMk id="421" creationId="{FC435A7A-12E3-C09B-D899-CF823015BC6F}"/>
          </ac:spMkLst>
        </pc:spChg>
        <pc:spChg chg="del mod">
          <ac:chgData name="Trane, Grace E" userId="S::gtrane@uiowa.edu::7519b6bc-8e08-46a7-a6c3-72bc00ee48b3" providerId="AD" clId="Web-{9D4C67F9-3250-1D70-7949-21A3FEA5336F}" dt="2023-04-26T15:38:24.140" v="108"/>
          <ac:spMkLst>
            <pc:docMk/>
            <pc:sldMk cId="3092896628" sldId="280"/>
            <ac:spMk id="422" creationId="{0C2CDBA0-D042-A15A-A3DC-D0352F4C273C}"/>
          </ac:spMkLst>
        </pc:spChg>
        <pc:spChg chg="mod">
          <ac:chgData name="Trane, Grace E" userId="S::gtrane@uiowa.edu::7519b6bc-8e08-46a7-a6c3-72bc00ee48b3" providerId="AD" clId="Web-{9D4C67F9-3250-1D70-7949-21A3FEA5336F}" dt="2023-04-26T15:38:23.968" v="105" actId="1076"/>
          <ac:spMkLst>
            <pc:docMk/>
            <pc:sldMk cId="3092896628" sldId="280"/>
            <ac:spMk id="423" creationId="{587F675E-7189-64C0-0991-A9A8430DF756}"/>
          </ac:spMkLst>
        </pc:spChg>
      </pc:sldChg>
      <pc:sldChg chg="modSp modNotes">
        <pc:chgData name="Trane, Grace E" userId="S::gtrane@uiowa.edu::7519b6bc-8e08-46a7-a6c3-72bc00ee48b3" providerId="AD" clId="Web-{9D4C67F9-3250-1D70-7949-21A3FEA5336F}" dt="2023-04-26T15:53:35.457" v="146"/>
        <pc:sldMkLst>
          <pc:docMk/>
          <pc:sldMk cId="2302392505" sldId="284"/>
        </pc:sldMkLst>
        <pc:spChg chg="mod">
          <ac:chgData name="Trane, Grace E" userId="S::gtrane@uiowa.edu::7519b6bc-8e08-46a7-a6c3-72bc00ee48b3" providerId="AD" clId="Web-{9D4C67F9-3250-1D70-7949-21A3FEA5336F}" dt="2023-04-26T15:42:19.091" v="140" actId="20577"/>
          <ac:spMkLst>
            <pc:docMk/>
            <pc:sldMk cId="2302392505" sldId="284"/>
            <ac:spMk id="3" creationId="{494E718E-E5D8-0F03-1A7D-7C743D467AE6}"/>
          </ac:spMkLst>
        </pc:spChg>
      </pc:sldChg>
      <pc:sldChg chg="modSp add">
        <pc:chgData name="Trane, Grace E" userId="S::gtrane@uiowa.edu::7519b6bc-8e08-46a7-a6c3-72bc00ee48b3" providerId="AD" clId="Web-{9D4C67F9-3250-1D70-7949-21A3FEA5336F}" dt="2023-04-26T15:33:33.530" v="52" actId="20577"/>
        <pc:sldMkLst>
          <pc:docMk/>
          <pc:sldMk cId="1358659820" sldId="285"/>
        </pc:sldMkLst>
        <pc:graphicFrameChg chg="modGraphic">
          <ac:chgData name="Trane, Grace E" userId="S::gtrane@uiowa.edu::7519b6bc-8e08-46a7-a6c3-72bc00ee48b3" providerId="AD" clId="Web-{9D4C67F9-3250-1D70-7949-21A3FEA5336F}" dt="2023-04-26T15:33:33.530" v="52" actId="20577"/>
          <ac:graphicFrameMkLst>
            <pc:docMk/>
            <pc:sldMk cId="1358659820" sldId="285"/>
            <ac:graphicFrameMk id="5" creationId="{E832EC53-0B14-3497-C15A-8965A5CE38FC}"/>
          </ac:graphicFrameMkLst>
        </pc:graphicFrameChg>
      </pc:sldChg>
      <pc:sldChg chg="add">
        <pc:chgData name="Trane, Grace E" userId="S::gtrane@uiowa.edu::7519b6bc-8e08-46a7-a6c3-72bc00ee48b3" providerId="AD" clId="Web-{9D4C67F9-3250-1D70-7949-21A3FEA5336F}" dt="2023-04-26T15:28:41.326" v="2"/>
        <pc:sldMkLst>
          <pc:docMk/>
          <pc:sldMk cId="537061160" sldId="286"/>
        </pc:sldMkLst>
      </pc:sldChg>
      <pc:sldChg chg="add del">
        <pc:chgData name="Trane, Grace E" userId="S::gtrane@uiowa.edu::7519b6bc-8e08-46a7-a6c3-72bc00ee48b3" providerId="AD" clId="Web-{9D4C67F9-3250-1D70-7949-21A3FEA5336F}" dt="2023-04-26T15:29:01.155" v="5"/>
        <pc:sldMkLst>
          <pc:docMk/>
          <pc:sldMk cId="2229585152" sldId="287"/>
        </pc:sldMkLst>
      </pc:sldChg>
      <pc:sldChg chg="delSp modSp add replId">
        <pc:chgData name="Trane, Grace E" userId="S::gtrane@uiowa.edu::7519b6bc-8e08-46a7-a6c3-72bc00ee48b3" providerId="AD" clId="Web-{9D4C67F9-3250-1D70-7949-21A3FEA5336F}" dt="2023-04-26T15:37:49.263" v="103" actId="14100"/>
        <pc:sldMkLst>
          <pc:docMk/>
          <pc:sldMk cId="1486990405" sldId="288"/>
        </pc:sldMkLst>
        <pc:picChg chg="mod">
          <ac:chgData name="Trane, Grace E" userId="S::gtrane@uiowa.edu::7519b6bc-8e08-46a7-a6c3-72bc00ee48b3" providerId="AD" clId="Web-{9D4C67F9-3250-1D70-7949-21A3FEA5336F}" dt="2023-04-26T15:37:49.263" v="103" actId="14100"/>
          <ac:picMkLst>
            <pc:docMk/>
            <pc:sldMk cId="1486990405" sldId="288"/>
            <ac:picMk id="2" creationId="{F8C2B6D6-0FE3-AFF4-0394-F4576354C0B2}"/>
          </ac:picMkLst>
        </pc:picChg>
        <pc:picChg chg="del">
          <ac:chgData name="Trane, Grace E" userId="S::gtrane@uiowa.edu::7519b6bc-8e08-46a7-a6c3-72bc00ee48b3" providerId="AD" clId="Web-{9D4C67F9-3250-1D70-7949-21A3FEA5336F}" dt="2023-04-26T15:36:30.743" v="89"/>
          <ac:picMkLst>
            <pc:docMk/>
            <pc:sldMk cId="1486990405" sldId="288"/>
            <ac:picMk id="6" creationId="{E7150DDE-3EFF-90D7-2AA3-12C00F03EAD8}"/>
          </ac:picMkLst>
        </pc:picChg>
      </pc:sldChg>
      <pc:sldMasterChg chg="add addSldLayout">
        <pc:chgData name="Trane, Grace E" userId="S::gtrane@uiowa.edu::7519b6bc-8e08-46a7-a6c3-72bc00ee48b3" providerId="AD" clId="Web-{9D4C67F9-3250-1D70-7949-21A3FEA5336F}" dt="2023-04-26T15:28:22.496" v="0"/>
        <pc:sldMasterMkLst>
          <pc:docMk/>
          <pc:sldMasterMk cId="2460954070" sldId="2147483660"/>
        </pc:sldMasterMkLst>
        <pc:sldLayoutChg chg="add">
          <pc:chgData name="Trane, Grace E" userId="S::gtrane@uiowa.edu::7519b6bc-8e08-46a7-a6c3-72bc00ee48b3" providerId="AD" clId="Web-{9D4C67F9-3250-1D70-7949-21A3FEA5336F}" dt="2023-04-26T15:28:22.496" v="0"/>
          <pc:sldLayoutMkLst>
            <pc:docMk/>
            <pc:sldMasterMk cId="2460954070" sldId="2147483660"/>
            <pc:sldLayoutMk cId="2385387890" sldId="2147483661"/>
          </pc:sldLayoutMkLst>
        </pc:sldLayoutChg>
        <pc:sldLayoutChg chg="add">
          <pc:chgData name="Trane, Grace E" userId="S::gtrane@uiowa.edu::7519b6bc-8e08-46a7-a6c3-72bc00ee48b3" providerId="AD" clId="Web-{9D4C67F9-3250-1D70-7949-21A3FEA5336F}" dt="2023-04-26T15:28:22.496" v="0"/>
          <pc:sldLayoutMkLst>
            <pc:docMk/>
            <pc:sldMasterMk cId="2460954070" sldId="2147483660"/>
            <pc:sldLayoutMk cId="949138452" sldId="2147483662"/>
          </pc:sldLayoutMkLst>
        </pc:sldLayoutChg>
        <pc:sldLayoutChg chg="add">
          <pc:chgData name="Trane, Grace E" userId="S::gtrane@uiowa.edu::7519b6bc-8e08-46a7-a6c3-72bc00ee48b3" providerId="AD" clId="Web-{9D4C67F9-3250-1D70-7949-21A3FEA5336F}" dt="2023-04-26T15:28:22.496" v="0"/>
          <pc:sldLayoutMkLst>
            <pc:docMk/>
            <pc:sldMasterMk cId="2460954070" sldId="2147483660"/>
            <pc:sldLayoutMk cId="2591524520" sldId="2147483663"/>
          </pc:sldLayoutMkLst>
        </pc:sldLayoutChg>
        <pc:sldLayoutChg chg="add">
          <pc:chgData name="Trane, Grace E" userId="S::gtrane@uiowa.edu::7519b6bc-8e08-46a7-a6c3-72bc00ee48b3" providerId="AD" clId="Web-{9D4C67F9-3250-1D70-7949-21A3FEA5336F}" dt="2023-04-26T15:28:22.496" v="0"/>
          <pc:sldLayoutMkLst>
            <pc:docMk/>
            <pc:sldMasterMk cId="2460954070" sldId="2147483660"/>
            <pc:sldLayoutMk cId="1203092039" sldId="2147483664"/>
          </pc:sldLayoutMkLst>
        </pc:sldLayoutChg>
        <pc:sldLayoutChg chg="add">
          <pc:chgData name="Trane, Grace E" userId="S::gtrane@uiowa.edu::7519b6bc-8e08-46a7-a6c3-72bc00ee48b3" providerId="AD" clId="Web-{9D4C67F9-3250-1D70-7949-21A3FEA5336F}" dt="2023-04-26T15:28:22.496" v="0"/>
          <pc:sldLayoutMkLst>
            <pc:docMk/>
            <pc:sldMasterMk cId="2460954070" sldId="2147483660"/>
            <pc:sldLayoutMk cId="3733172339" sldId="2147483665"/>
          </pc:sldLayoutMkLst>
        </pc:sldLayoutChg>
        <pc:sldLayoutChg chg="add">
          <pc:chgData name="Trane, Grace E" userId="S::gtrane@uiowa.edu::7519b6bc-8e08-46a7-a6c3-72bc00ee48b3" providerId="AD" clId="Web-{9D4C67F9-3250-1D70-7949-21A3FEA5336F}" dt="2023-04-26T15:28:22.496" v="0"/>
          <pc:sldLayoutMkLst>
            <pc:docMk/>
            <pc:sldMasterMk cId="2460954070" sldId="2147483660"/>
            <pc:sldLayoutMk cId="3210312558" sldId="2147483666"/>
          </pc:sldLayoutMkLst>
        </pc:sldLayoutChg>
        <pc:sldLayoutChg chg="add">
          <pc:chgData name="Trane, Grace E" userId="S::gtrane@uiowa.edu::7519b6bc-8e08-46a7-a6c3-72bc00ee48b3" providerId="AD" clId="Web-{9D4C67F9-3250-1D70-7949-21A3FEA5336F}" dt="2023-04-26T15:28:22.496" v="0"/>
          <pc:sldLayoutMkLst>
            <pc:docMk/>
            <pc:sldMasterMk cId="2460954070" sldId="2147483660"/>
            <pc:sldLayoutMk cId="3146388984" sldId="2147483667"/>
          </pc:sldLayoutMkLst>
        </pc:sldLayoutChg>
        <pc:sldLayoutChg chg="add">
          <pc:chgData name="Trane, Grace E" userId="S::gtrane@uiowa.edu::7519b6bc-8e08-46a7-a6c3-72bc00ee48b3" providerId="AD" clId="Web-{9D4C67F9-3250-1D70-7949-21A3FEA5336F}" dt="2023-04-26T15:28:22.496" v="0"/>
          <pc:sldLayoutMkLst>
            <pc:docMk/>
            <pc:sldMasterMk cId="2460954070" sldId="2147483660"/>
            <pc:sldLayoutMk cId="3171841454" sldId="2147483668"/>
          </pc:sldLayoutMkLst>
        </pc:sldLayoutChg>
        <pc:sldLayoutChg chg="add">
          <pc:chgData name="Trane, Grace E" userId="S::gtrane@uiowa.edu::7519b6bc-8e08-46a7-a6c3-72bc00ee48b3" providerId="AD" clId="Web-{9D4C67F9-3250-1D70-7949-21A3FEA5336F}" dt="2023-04-26T15:28:22.496" v="0"/>
          <pc:sldLayoutMkLst>
            <pc:docMk/>
            <pc:sldMasterMk cId="2460954070" sldId="2147483660"/>
            <pc:sldLayoutMk cId="1718958274" sldId="2147483669"/>
          </pc:sldLayoutMkLst>
        </pc:sldLayoutChg>
        <pc:sldLayoutChg chg="add">
          <pc:chgData name="Trane, Grace E" userId="S::gtrane@uiowa.edu::7519b6bc-8e08-46a7-a6c3-72bc00ee48b3" providerId="AD" clId="Web-{9D4C67F9-3250-1D70-7949-21A3FEA5336F}" dt="2023-04-26T15:28:22.496" v="0"/>
          <pc:sldLayoutMkLst>
            <pc:docMk/>
            <pc:sldMasterMk cId="2460954070" sldId="2147483660"/>
            <pc:sldLayoutMk cId="2202905451" sldId="2147483670"/>
          </pc:sldLayoutMkLst>
        </pc:sldLayoutChg>
        <pc:sldLayoutChg chg="add">
          <pc:chgData name="Trane, Grace E" userId="S::gtrane@uiowa.edu::7519b6bc-8e08-46a7-a6c3-72bc00ee48b3" providerId="AD" clId="Web-{9D4C67F9-3250-1D70-7949-21A3FEA5336F}" dt="2023-04-26T15:28:22.496" v="0"/>
          <pc:sldLayoutMkLst>
            <pc:docMk/>
            <pc:sldMasterMk cId="2460954070" sldId="2147483660"/>
            <pc:sldLayoutMk cId="3479445657" sldId="2147483671"/>
          </pc:sldLayoutMkLst>
        </pc:sldLayoutChg>
      </pc:sldMasterChg>
    </pc:docChg>
  </pc:docChgLst>
  <pc:docChgLst>
    <pc:chgData name="Trane, Grace E" userId="S::gtrane@uiowa.edu::7519b6bc-8e08-46a7-a6c3-72bc00ee48b3" providerId="AD" clId="Web-{F9B0DCD3-88FB-9B49-D811-C1CE75C2802C}"/>
    <pc:docChg chg="addSld delSld modSld sldOrd">
      <pc:chgData name="Trane, Grace E" userId="S::gtrane@uiowa.edu::7519b6bc-8e08-46a7-a6c3-72bc00ee48b3" providerId="AD" clId="Web-{F9B0DCD3-88FB-9B49-D811-C1CE75C2802C}" dt="2023-04-25T17:57:12.304" v="1685" actId="20577"/>
      <pc:docMkLst>
        <pc:docMk/>
      </pc:docMkLst>
      <pc:sldChg chg="modSp">
        <pc:chgData name="Trane, Grace E" userId="S::gtrane@uiowa.edu::7519b6bc-8e08-46a7-a6c3-72bc00ee48b3" providerId="AD" clId="Web-{F9B0DCD3-88FB-9B49-D811-C1CE75C2802C}" dt="2023-04-25T17:14:14.697" v="1681" actId="20577"/>
        <pc:sldMkLst>
          <pc:docMk/>
          <pc:sldMk cId="109857222" sldId="256"/>
        </pc:sldMkLst>
        <pc:spChg chg="mod">
          <ac:chgData name="Trane, Grace E" userId="S::gtrane@uiowa.edu::7519b6bc-8e08-46a7-a6c3-72bc00ee48b3" providerId="AD" clId="Web-{F9B0DCD3-88FB-9B49-D811-C1CE75C2802C}" dt="2023-04-25T17:14:14.697" v="1681" actId="20577"/>
          <ac:spMkLst>
            <pc:docMk/>
            <pc:sldMk cId="109857222" sldId="256"/>
            <ac:spMk id="3" creationId="{00000000-0000-0000-0000-000000000000}"/>
          </ac:spMkLst>
        </pc:spChg>
      </pc:sldChg>
      <pc:sldChg chg="addSp delSp modSp del mod setClrOvrMap">
        <pc:chgData name="Trane, Grace E" userId="S::gtrane@uiowa.edu::7519b6bc-8e08-46a7-a6c3-72bc00ee48b3" providerId="AD" clId="Web-{F9B0DCD3-88FB-9B49-D811-C1CE75C2802C}" dt="2023-04-25T16:48:46.345" v="1511"/>
        <pc:sldMkLst>
          <pc:docMk/>
          <pc:sldMk cId="2269882218" sldId="257"/>
        </pc:sldMkLst>
        <pc:spChg chg="mod">
          <ac:chgData name="Trane, Grace E" userId="S::gtrane@uiowa.edu::7519b6bc-8e08-46a7-a6c3-72bc00ee48b3" providerId="AD" clId="Web-{F9B0DCD3-88FB-9B49-D811-C1CE75C2802C}" dt="2023-04-25T16:37:41.618" v="1478"/>
          <ac:spMkLst>
            <pc:docMk/>
            <pc:sldMk cId="2269882218" sldId="257"/>
            <ac:spMk id="2" creationId="{101B5AD8-94D5-E032-F5B5-362E46D9FF28}"/>
          </ac:spMkLst>
        </pc:spChg>
        <pc:spChg chg="add">
          <ac:chgData name="Trane, Grace E" userId="S::gtrane@uiowa.edu::7519b6bc-8e08-46a7-a6c3-72bc00ee48b3" providerId="AD" clId="Web-{F9B0DCD3-88FB-9B49-D811-C1CE75C2802C}" dt="2023-04-25T16:37:41.618" v="1478"/>
          <ac:spMkLst>
            <pc:docMk/>
            <pc:sldMk cId="2269882218" sldId="257"/>
            <ac:spMk id="9" creationId="{A3363022-C969-41E9-8EB2-E4C94908C1FA}"/>
          </ac:spMkLst>
        </pc:spChg>
        <pc:spChg chg="add">
          <ac:chgData name="Trane, Grace E" userId="S::gtrane@uiowa.edu::7519b6bc-8e08-46a7-a6c3-72bc00ee48b3" providerId="AD" clId="Web-{F9B0DCD3-88FB-9B49-D811-C1CE75C2802C}" dt="2023-04-25T16:37:41.618" v="1478"/>
          <ac:spMkLst>
            <pc:docMk/>
            <pc:sldMk cId="2269882218" sldId="257"/>
            <ac:spMk id="11" creationId="{8D1AD6B3-BE88-4CEB-BA17-790657CC4729}"/>
          </ac:spMkLst>
        </pc:spChg>
        <pc:grpChg chg="add">
          <ac:chgData name="Trane, Grace E" userId="S::gtrane@uiowa.edu::7519b6bc-8e08-46a7-a6c3-72bc00ee48b3" providerId="AD" clId="Web-{F9B0DCD3-88FB-9B49-D811-C1CE75C2802C}" dt="2023-04-25T16:37:41.618" v="1478"/>
          <ac:grpSpMkLst>
            <pc:docMk/>
            <pc:sldMk cId="2269882218" sldId="257"/>
            <ac:grpSpMk id="13" creationId="{89D1390B-7E13-4B4F-9CB2-391063412E54}"/>
          </ac:grpSpMkLst>
        </pc:grpChg>
        <pc:picChg chg="add del mod">
          <ac:chgData name="Trane, Grace E" userId="S::gtrane@uiowa.edu::7519b6bc-8e08-46a7-a6c3-72bc00ee48b3" providerId="AD" clId="Web-{F9B0DCD3-88FB-9B49-D811-C1CE75C2802C}" dt="2023-04-25T16:41:51.049" v="1482"/>
          <ac:picMkLst>
            <pc:docMk/>
            <pc:sldMk cId="2269882218" sldId="257"/>
            <ac:picMk id="3" creationId="{6DE4670F-B58F-B0A6-84C5-91C309FE288A}"/>
          </ac:picMkLst>
        </pc:picChg>
        <pc:picChg chg="del">
          <ac:chgData name="Trane, Grace E" userId="S::gtrane@uiowa.edu::7519b6bc-8e08-46a7-a6c3-72bc00ee48b3" providerId="AD" clId="Web-{F9B0DCD3-88FB-9B49-D811-C1CE75C2802C}" dt="2023-04-25T16:37:15.696" v="1477"/>
          <ac:picMkLst>
            <pc:docMk/>
            <pc:sldMk cId="2269882218" sldId="257"/>
            <ac:picMk id="5" creationId="{6832369A-BFFF-476A-84E8-D1EA56C242C6}"/>
          </ac:picMkLst>
        </pc:picChg>
        <pc:picChg chg="add">
          <ac:chgData name="Trane, Grace E" userId="S::gtrane@uiowa.edu::7519b6bc-8e08-46a7-a6c3-72bc00ee48b3" providerId="AD" clId="Web-{F9B0DCD3-88FB-9B49-D811-C1CE75C2802C}" dt="2023-04-25T16:37:41.618" v="1478"/>
          <ac:picMkLst>
            <pc:docMk/>
            <pc:sldMk cId="2269882218" sldId="257"/>
            <ac:picMk id="6" creationId="{87C81212-4F6C-8999-EF73-320B3322139B}"/>
          </ac:picMkLst>
        </pc:picChg>
      </pc:sldChg>
      <pc:sldChg chg="addSp delSp modSp">
        <pc:chgData name="Trane, Grace E" userId="S::gtrane@uiowa.edu::7519b6bc-8e08-46a7-a6c3-72bc00ee48b3" providerId="AD" clId="Web-{F9B0DCD3-88FB-9B49-D811-C1CE75C2802C}" dt="2023-04-25T14:44:30.486" v="277" actId="20577"/>
        <pc:sldMkLst>
          <pc:docMk/>
          <pc:sldMk cId="2654962047" sldId="260"/>
        </pc:sldMkLst>
        <pc:spChg chg="add mod">
          <ac:chgData name="Trane, Grace E" userId="S::gtrane@uiowa.edu::7519b6bc-8e08-46a7-a6c3-72bc00ee48b3" providerId="AD" clId="Web-{F9B0DCD3-88FB-9B49-D811-C1CE75C2802C}" dt="2023-04-25T14:43:16.528" v="217" actId="20577"/>
          <ac:spMkLst>
            <pc:docMk/>
            <pc:sldMk cId="2654962047" sldId="260"/>
            <ac:spMk id="3" creationId="{2181FB98-0564-B2F1-66D5-87D87FE023A3}"/>
          </ac:spMkLst>
        </pc:spChg>
        <pc:spChg chg="mod">
          <ac:chgData name="Trane, Grace E" userId="S::gtrane@uiowa.edu::7519b6bc-8e08-46a7-a6c3-72bc00ee48b3" providerId="AD" clId="Web-{F9B0DCD3-88FB-9B49-D811-C1CE75C2802C}" dt="2023-04-25T14:40:56.348" v="199" actId="1076"/>
          <ac:spMkLst>
            <pc:docMk/>
            <pc:sldMk cId="2654962047" sldId="260"/>
            <ac:spMk id="4" creationId="{08C28002-B55C-BEE4-C488-01DB3318905B}"/>
          </ac:spMkLst>
        </pc:spChg>
        <pc:spChg chg="del mod">
          <ac:chgData name="Trane, Grace E" userId="S::gtrane@uiowa.edu::7519b6bc-8e08-46a7-a6c3-72bc00ee48b3" providerId="AD" clId="Web-{F9B0DCD3-88FB-9B49-D811-C1CE75C2802C}" dt="2023-04-25T14:30:16.201" v="17"/>
          <ac:spMkLst>
            <pc:docMk/>
            <pc:sldMk cId="2654962047" sldId="260"/>
            <ac:spMk id="5" creationId="{62556C3B-6D3F-C7EA-B597-4598071B4ED5}"/>
          </ac:spMkLst>
        </pc:spChg>
        <pc:spChg chg="del">
          <ac:chgData name="Trane, Grace E" userId="S::gtrane@uiowa.edu::7519b6bc-8e08-46a7-a6c3-72bc00ee48b3" providerId="AD" clId="Web-{F9B0DCD3-88FB-9B49-D811-C1CE75C2802C}" dt="2023-04-25T14:30:10.857" v="16"/>
          <ac:spMkLst>
            <pc:docMk/>
            <pc:sldMk cId="2654962047" sldId="260"/>
            <ac:spMk id="6" creationId="{9A9E1750-D92E-D364-F032-08DA51A60861}"/>
          </ac:spMkLst>
        </pc:spChg>
        <pc:spChg chg="del">
          <ac:chgData name="Trane, Grace E" userId="S::gtrane@uiowa.edu::7519b6bc-8e08-46a7-a6c3-72bc00ee48b3" providerId="AD" clId="Web-{F9B0DCD3-88FB-9B49-D811-C1CE75C2802C}" dt="2023-04-25T14:30:05.637" v="14"/>
          <ac:spMkLst>
            <pc:docMk/>
            <pc:sldMk cId="2654962047" sldId="260"/>
            <ac:spMk id="7" creationId="{A55581CB-7C87-CA98-4432-88CFEDB2AB1B}"/>
          </ac:spMkLst>
        </pc:spChg>
        <pc:spChg chg="del">
          <ac:chgData name="Trane, Grace E" userId="S::gtrane@uiowa.edu::7519b6bc-8e08-46a7-a6c3-72bc00ee48b3" providerId="AD" clId="Web-{F9B0DCD3-88FB-9B49-D811-C1CE75C2802C}" dt="2023-04-25T14:30:08.138" v="15"/>
          <ac:spMkLst>
            <pc:docMk/>
            <pc:sldMk cId="2654962047" sldId="260"/>
            <ac:spMk id="8" creationId="{783B0F7E-9131-DB5D-976E-663B24DF7B8E}"/>
          </ac:spMkLst>
        </pc:spChg>
        <pc:spChg chg="del mod">
          <ac:chgData name="Trane, Grace E" userId="S::gtrane@uiowa.edu::7519b6bc-8e08-46a7-a6c3-72bc00ee48b3" providerId="AD" clId="Web-{F9B0DCD3-88FB-9B49-D811-C1CE75C2802C}" dt="2023-04-25T14:30:18.841" v="18"/>
          <ac:spMkLst>
            <pc:docMk/>
            <pc:sldMk cId="2654962047" sldId="260"/>
            <ac:spMk id="9" creationId="{DD2E4124-318F-6350-F889-178338739E8A}"/>
          </ac:spMkLst>
        </pc:spChg>
        <pc:spChg chg="add del mod">
          <ac:chgData name="Trane, Grace E" userId="S::gtrane@uiowa.edu::7519b6bc-8e08-46a7-a6c3-72bc00ee48b3" providerId="AD" clId="Web-{F9B0DCD3-88FB-9B49-D811-C1CE75C2802C}" dt="2023-04-25T14:40:11.252" v="187"/>
          <ac:spMkLst>
            <pc:docMk/>
            <pc:sldMk cId="2654962047" sldId="260"/>
            <ac:spMk id="10" creationId="{8524AAAE-C238-4FA2-1A2E-B7F542587684}"/>
          </ac:spMkLst>
        </pc:spChg>
        <pc:spChg chg="add mod">
          <ac:chgData name="Trane, Grace E" userId="S::gtrane@uiowa.edu::7519b6bc-8e08-46a7-a6c3-72bc00ee48b3" providerId="AD" clId="Web-{F9B0DCD3-88FB-9B49-D811-C1CE75C2802C}" dt="2023-04-25T14:44:30.486" v="277" actId="20577"/>
          <ac:spMkLst>
            <pc:docMk/>
            <pc:sldMk cId="2654962047" sldId="260"/>
            <ac:spMk id="11" creationId="{471BDFC6-FDDF-D64C-B8AB-375A14AB8AEE}"/>
          </ac:spMkLst>
        </pc:spChg>
        <pc:spChg chg="add mod">
          <ac:chgData name="Trane, Grace E" userId="S::gtrane@uiowa.edu::7519b6bc-8e08-46a7-a6c3-72bc00ee48b3" providerId="AD" clId="Web-{F9B0DCD3-88FB-9B49-D811-C1CE75C2802C}" dt="2023-04-25T14:44:27.189" v="276" actId="20577"/>
          <ac:spMkLst>
            <pc:docMk/>
            <pc:sldMk cId="2654962047" sldId="260"/>
            <ac:spMk id="12" creationId="{D611CE03-00BC-FFBE-C657-C38D9658D3F7}"/>
          </ac:spMkLst>
        </pc:spChg>
        <pc:spChg chg="add mod">
          <ac:chgData name="Trane, Grace E" userId="S::gtrane@uiowa.edu::7519b6bc-8e08-46a7-a6c3-72bc00ee48b3" providerId="AD" clId="Web-{F9B0DCD3-88FB-9B49-D811-C1CE75C2802C}" dt="2023-04-25T14:42:28.463" v="208" actId="20577"/>
          <ac:spMkLst>
            <pc:docMk/>
            <pc:sldMk cId="2654962047" sldId="260"/>
            <ac:spMk id="13" creationId="{CC7B7BFA-D22C-27CE-2521-BDDD6FCEACAD}"/>
          </ac:spMkLst>
        </pc:spChg>
        <pc:spChg chg="add mod">
          <ac:chgData name="Trane, Grace E" userId="S::gtrane@uiowa.edu::7519b6bc-8e08-46a7-a6c3-72bc00ee48b3" providerId="AD" clId="Web-{F9B0DCD3-88FB-9B49-D811-C1CE75C2802C}" dt="2023-04-25T14:41:26.584" v="205" actId="20577"/>
          <ac:spMkLst>
            <pc:docMk/>
            <pc:sldMk cId="2654962047" sldId="260"/>
            <ac:spMk id="15" creationId="{A5098572-78B1-BA4B-A3FC-8923D714068A}"/>
          </ac:spMkLst>
        </pc:spChg>
      </pc:sldChg>
      <pc:sldChg chg="addSp delSp modSp del ord">
        <pc:chgData name="Trane, Grace E" userId="S::gtrane@uiowa.edu::7519b6bc-8e08-46a7-a6c3-72bc00ee48b3" providerId="AD" clId="Web-{F9B0DCD3-88FB-9B49-D811-C1CE75C2802C}" dt="2023-04-25T16:35:46.974" v="1476"/>
        <pc:sldMkLst>
          <pc:docMk/>
          <pc:sldMk cId="2012561206" sldId="266"/>
        </pc:sldMkLst>
        <pc:spChg chg="mod">
          <ac:chgData name="Trane, Grace E" userId="S::gtrane@uiowa.edu::7519b6bc-8e08-46a7-a6c3-72bc00ee48b3" providerId="AD" clId="Web-{F9B0DCD3-88FB-9B49-D811-C1CE75C2802C}" dt="2023-04-25T14:51:53.606" v="375" actId="20577"/>
          <ac:spMkLst>
            <pc:docMk/>
            <pc:sldMk cId="2012561206" sldId="266"/>
            <ac:spMk id="3" creationId="{92F7B866-B80D-847A-DCBC-1F148C729AE0}"/>
          </ac:spMkLst>
        </pc:spChg>
        <pc:picChg chg="add del mod">
          <ac:chgData name="Trane, Grace E" userId="S::gtrane@uiowa.edu::7519b6bc-8e08-46a7-a6c3-72bc00ee48b3" providerId="AD" clId="Web-{F9B0DCD3-88FB-9B49-D811-C1CE75C2802C}" dt="2023-04-25T14:51:03.744" v="366"/>
          <ac:picMkLst>
            <pc:docMk/>
            <pc:sldMk cId="2012561206" sldId="266"/>
            <ac:picMk id="4" creationId="{EF63B1CA-F175-3B44-FFED-CC268D2866D9}"/>
          </ac:picMkLst>
        </pc:picChg>
        <pc:picChg chg="add mod">
          <ac:chgData name="Trane, Grace E" userId="S::gtrane@uiowa.edu::7519b6bc-8e08-46a7-a6c3-72bc00ee48b3" providerId="AD" clId="Web-{F9B0DCD3-88FB-9B49-D811-C1CE75C2802C}" dt="2023-04-25T14:51:11.510" v="369" actId="1076"/>
          <ac:picMkLst>
            <pc:docMk/>
            <pc:sldMk cId="2012561206" sldId="266"/>
            <ac:picMk id="5" creationId="{2BAFF8B5-9C15-31B3-21DC-78D29469C409}"/>
          </ac:picMkLst>
        </pc:picChg>
      </pc:sldChg>
      <pc:sldChg chg="addSp delSp modSp ord addAnim delAnim modAnim">
        <pc:chgData name="Trane, Grace E" userId="S::gtrane@uiowa.edu::7519b6bc-8e08-46a7-a6c3-72bc00ee48b3" providerId="AD" clId="Web-{F9B0DCD3-88FB-9B49-D811-C1CE75C2802C}" dt="2023-04-25T16:35:04.988" v="1467" actId="14100"/>
        <pc:sldMkLst>
          <pc:docMk/>
          <pc:sldMk cId="3151130952" sldId="268"/>
        </pc:sldMkLst>
        <pc:spChg chg="mod">
          <ac:chgData name="Trane, Grace E" userId="S::gtrane@uiowa.edu::7519b6bc-8e08-46a7-a6c3-72bc00ee48b3" providerId="AD" clId="Web-{F9B0DCD3-88FB-9B49-D811-C1CE75C2802C}" dt="2023-04-25T16:26:33.375" v="617" actId="20577"/>
          <ac:spMkLst>
            <pc:docMk/>
            <pc:sldMk cId="3151130952" sldId="268"/>
            <ac:spMk id="2" creationId="{D28AE14D-6A53-204E-51BB-8CF717EE5B82}"/>
          </ac:spMkLst>
        </pc:spChg>
        <pc:spChg chg="del">
          <ac:chgData name="Trane, Grace E" userId="S::gtrane@uiowa.edu::7519b6bc-8e08-46a7-a6c3-72bc00ee48b3" providerId="AD" clId="Web-{F9B0DCD3-88FB-9B49-D811-C1CE75C2802C}" dt="2023-04-25T14:52:12.341" v="376"/>
          <ac:spMkLst>
            <pc:docMk/>
            <pc:sldMk cId="3151130952" sldId="268"/>
            <ac:spMk id="3" creationId="{A9EA951C-7A4A-93D3-7BD1-CA2DD4D42DF6}"/>
          </ac:spMkLst>
        </pc:spChg>
        <pc:spChg chg="add del mod">
          <ac:chgData name="Trane, Grace E" userId="S::gtrane@uiowa.edu::7519b6bc-8e08-46a7-a6c3-72bc00ee48b3" providerId="AD" clId="Web-{F9B0DCD3-88FB-9B49-D811-C1CE75C2802C}" dt="2023-04-25T16:28:33.802" v="742"/>
          <ac:spMkLst>
            <pc:docMk/>
            <pc:sldMk cId="3151130952" sldId="268"/>
            <ac:spMk id="4" creationId="{136BBF38-6500-56EF-0B3B-280B018CF5B3}"/>
          </ac:spMkLst>
        </pc:spChg>
        <pc:spChg chg="add del mod">
          <ac:chgData name="Trane, Grace E" userId="S::gtrane@uiowa.edu::7519b6bc-8e08-46a7-a6c3-72bc00ee48b3" providerId="AD" clId="Web-{F9B0DCD3-88FB-9B49-D811-C1CE75C2802C}" dt="2023-04-25T14:54:03.489" v="394"/>
          <ac:spMkLst>
            <pc:docMk/>
            <pc:sldMk cId="3151130952" sldId="268"/>
            <ac:spMk id="7" creationId="{5F82F510-F7AA-6C0D-92D2-F4981D154F12}"/>
          </ac:spMkLst>
        </pc:spChg>
        <pc:spChg chg="add del mod">
          <ac:chgData name="Trane, Grace E" userId="S::gtrane@uiowa.edu::7519b6bc-8e08-46a7-a6c3-72bc00ee48b3" providerId="AD" clId="Web-{F9B0DCD3-88FB-9B49-D811-C1CE75C2802C}" dt="2023-04-25T16:34:30.346" v="1396"/>
          <ac:spMkLst>
            <pc:docMk/>
            <pc:sldMk cId="3151130952" sldId="268"/>
            <ac:spMk id="8" creationId="{8B5EDABD-764E-A0ED-BF4B-F5D355C472D9}"/>
          </ac:spMkLst>
        </pc:spChg>
        <pc:spChg chg="add del mod">
          <ac:chgData name="Trane, Grace E" userId="S::gtrane@uiowa.edu::7519b6bc-8e08-46a7-a6c3-72bc00ee48b3" providerId="AD" clId="Web-{F9B0DCD3-88FB-9B49-D811-C1CE75C2802C}" dt="2023-04-25T14:55:16.681" v="406"/>
          <ac:spMkLst>
            <pc:docMk/>
            <pc:sldMk cId="3151130952" sldId="268"/>
            <ac:spMk id="8" creationId="{DD9BC192-B856-FAE5-86F9-9F00D90877F4}"/>
          </ac:spMkLst>
        </pc:spChg>
        <pc:spChg chg="add mod ord">
          <ac:chgData name="Trane, Grace E" userId="S::gtrane@uiowa.edu::7519b6bc-8e08-46a7-a6c3-72bc00ee48b3" providerId="AD" clId="Web-{F9B0DCD3-88FB-9B49-D811-C1CE75C2802C}" dt="2023-04-25T16:35:04.988" v="1467" actId="14100"/>
          <ac:spMkLst>
            <pc:docMk/>
            <pc:sldMk cId="3151130952" sldId="268"/>
            <ac:spMk id="9" creationId="{0912C652-F61E-2C06-E46B-5A2EBB5327DF}"/>
          </ac:spMkLst>
        </pc:spChg>
        <pc:graphicFrameChg chg="add del mod ord modGraphic">
          <ac:chgData name="Trane, Grace E" userId="S::gtrane@uiowa.edu::7519b6bc-8e08-46a7-a6c3-72bc00ee48b3" providerId="AD" clId="Web-{F9B0DCD3-88FB-9B49-D811-C1CE75C2802C}" dt="2023-04-25T16:34:22.642" v="1393"/>
          <ac:graphicFrameMkLst>
            <pc:docMk/>
            <pc:sldMk cId="3151130952" sldId="268"/>
            <ac:graphicFrameMk id="5" creationId="{7D6E9DBC-45BC-2C11-F7B4-05D4A943C987}"/>
          </ac:graphicFrameMkLst>
        </pc:graphicFrameChg>
        <pc:graphicFrameChg chg="add mod modGraphic">
          <ac:chgData name="Trane, Grace E" userId="S::gtrane@uiowa.edu::7519b6bc-8e08-46a7-a6c3-72bc00ee48b3" providerId="AD" clId="Web-{F9B0DCD3-88FB-9B49-D811-C1CE75C2802C}" dt="2023-04-25T16:34:53.659" v="1465"/>
          <ac:graphicFrameMkLst>
            <pc:docMk/>
            <pc:sldMk cId="3151130952" sldId="268"/>
            <ac:graphicFrameMk id="6" creationId="{E78F3B58-9044-0ACF-FB9B-8A0553CE2900}"/>
          </ac:graphicFrameMkLst>
        </pc:graphicFrameChg>
      </pc:sldChg>
      <pc:sldChg chg="del">
        <pc:chgData name="Trane, Grace E" userId="S::gtrane@uiowa.edu::7519b6bc-8e08-46a7-a6c3-72bc00ee48b3" providerId="AD" clId="Web-{F9B0DCD3-88FB-9B49-D811-C1CE75C2802C}" dt="2023-04-25T16:35:38.161" v="1475"/>
        <pc:sldMkLst>
          <pc:docMk/>
          <pc:sldMk cId="3485830688" sldId="271"/>
        </pc:sldMkLst>
      </pc:sldChg>
      <pc:sldChg chg="addSp delSp modSp new mod ord setBg addAnim">
        <pc:chgData name="Trane, Grace E" userId="S::gtrane@uiowa.edu::7519b6bc-8e08-46a7-a6c3-72bc00ee48b3" providerId="AD" clId="Web-{F9B0DCD3-88FB-9B49-D811-C1CE75C2802C}" dt="2023-04-25T16:23:04.743" v="587" actId="1076"/>
        <pc:sldMkLst>
          <pc:docMk/>
          <pc:sldMk cId="2861530484" sldId="272"/>
        </pc:sldMkLst>
        <pc:spChg chg="mod ord">
          <ac:chgData name="Trane, Grace E" userId="S::gtrane@uiowa.edu::7519b6bc-8e08-46a7-a6c3-72bc00ee48b3" providerId="AD" clId="Web-{F9B0DCD3-88FB-9B49-D811-C1CE75C2802C}" dt="2023-04-25T16:22:48.727" v="583" actId="20577"/>
          <ac:spMkLst>
            <pc:docMk/>
            <pc:sldMk cId="2861530484" sldId="272"/>
            <ac:spMk id="2" creationId="{69354ECF-093A-CB84-0050-B87677207CA4}"/>
          </ac:spMkLst>
        </pc:spChg>
        <pc:spChg chg="add mod">
          <ac:chgData name="Trane, Grace E" userId="S::gtrane@uiowa.edu::7519b6bc-8e08-46a7-a6c3-72bc00ee48b3" providerId="AD" clId="Web-{F9B0DCD3-88FB-9B49-D811-C1CE75C2802C}" dt="2023-04-25T16:18:01.216" v="511" actId="20577"/>
          <ac:spMkLst>
            <pc:docMk/>
            <pc:sldMk cId="2861530484" sldId="272"/>
            <ac:spMk id="3" creationId="{696E479B-F900-C093-28D4-82E4721D6346}"/>
          </ac:spMkLst>
        </pc:spChg>
        <pc:spChg chg="del mod">
          <ac:chgData name="Trane, Grace E" userId="S::gtrane@uiowa.edu::7519b6bc-8e08-46a7-a6c3-72bc00ee48b3" providerId="AD" clId="Web-{F9B0DCD3-88FB-9B49-D811-C1CE75C2802C}" dt="2023-04-25T14:44:55.284" v="287"/>
          <ac:spMkLst>
            <pc:docMk/>
            <pc:sldMk cId="2861530484" sldId="272"/>
            <ac:spMk id="3" creationId="{7A376409-EF78-6528-3118-D16D0B80AB8C}"/>
          </ac:spMkLst>
        </pc:spChg>
        <pc:spChg chg="add mod">
          <ac:chgData name="Trane, Grace E" userId="S::gtrane@uiowa.edu::7519b6bc-8e08-46a7-a6c3-72bc00ee48b3" providerId="AD" clId="Web-{F9B0DCD3-88FB-9B49-D811-C1CE75C2802C}" dt="2023-04-25T16:23:04.743" v="587" actId="1076"/>
          <ac:spMkLst>
            <pc:docMk/>
            <pc:sldMk cId="2861530484" sldId="272"/>
            <ac:spMk id="5" creationId="{B88FC15F-F445-E576-1220-40A21A009C65}"/>
          </ac:spMkLst>
        </pc:spChg>
        <pc:spChg chg="add">
          <ac:chgData name="Trane, Grace E" userId="S::gtrane@uiowa.edu::7519b6bc-8e08-46a7-a6c3-72bc00ee48b3" providerId="AD" clId="Web-{F9B0DCD3-88FB-9B49-D811-C1CE75C2802C}" dt="2023-04-25T14:46:07.601" v="297"/>
          <ac:spMkLst>
            <pc:docMk/>
            <pc:sldMk cId="2861530484" sldId="272"/>
            <ac:spMk id="9" creationId="{37C89E4B-3C9F-44B9-8B86-D9E3D112D8EC}"/>
          </ac:spMkLst>
        </pc:spChg>
        <pc:picChg chg="add del mod">
          <ac:chgData name="Trane, Grace E" userId="S::gtrane@uiowa.edu::7519b6bc-8e08-46a7-a6c3-72bc00ee48b3" providerId="AD" clId="Web-{F9B0DCD3-88FB-9B49-D811-C1CE75C2802C}" dt="2023-04-25T14:46:44.666" v="300"/>
          <ac:picMkLst>
            <pc:docMk/>
            <pc:sldMk cId="2861530484" sldId="272"/>
            <ac:picMk id="4" creationId="{BCAC6B05-6AEE-4571-A67F-B856F7627C89}"/>
          </ac:picMkLst>
        </pc:picChg>
        <pc:picChg chg="add del mod">
          <ac:chgData name="Trane, Grace E" userId="S::gtrane@uiowa.edu::7519b6bc-8e08-46a7-a6c3-72bc00ee48b3" providerId="AD" clId="Web-{F9B0DCD3-88FB-9B49-D811-C1CE75C2802C}" dt="2023-04-25T14:45:33.240" v="293"/>
          <ac:picMkLst>
            <pc:docMk/>
            <pc:sldMk cId="2861530484" sldId="272"/>
            <ac:picMk id="5" creationId="{D5238B0F-28F4-1AE8-F8DC-2F46D5AD303A}"/>
          </ac:picMkLst>
        </pc:picChg>
        <pc:picChg chg="add del mod">
          <ac:chgData name="Trane, Grace E" userId="S::gtrane@uiowa.edu::7519b6bc-8e08-46a7-a6c3-72bc00ee48b3" providerId="AD" clId="Web-{F9B0DCD3-88FB-9B49-D811-C1CE75C2802C}" dt="2023-04-25T14:47:16.511" v="308"/>
          <ac:picMkLst>
            <pc:docMk/>
            <pc:sldMk cId="2861530484" sldId="272"/>
            <ac:picMk id="6" creationId="{E7150DDE-3EFF-90D7-2AA3-12C00F03EAD8}"/>
          </ac:picMkLst>
        </pc:picChg>
        <pc:picChg chg="add mod modCrop">
          <ac:chgData name="Trane, Grace E" userId="S::gtrane@uiowa.edu::7519b6bc-8e08-46a7-a6c3-72bc00ee48b3" providerId="AD" clId="Web-{F9B0DCD3-88FB-9B49-D811-C1CE75C2802C}" dt="2023-04-25T16:22:59.180" v="586" actId="1076"/>
          <ac:picMkLst>
            <pc:docMk/>
            <pc:sldMk cId="2861530484" sldId="272"/>
            <ac:picMk id="7" creationId="{18F9F9F8-AC38-0E53-3506-E6531B18101D}"/>
          </ac:picMkLst>
        </pc:picChg>
        <pc:cxnChg chg="add">
          <ac:chgData name="Trane, Grace E" userId="S::gtrane@uiowa.edu::7519b6bc-8e08-46a7-a6c3-72bc00ee48b3" providerId="AD" clId="Web-{F9B0DCD3-88FB-9B49-D811-C1CE75C2802C}" dt="2023-04-25T14:46:07.601" v="297"/>
          <ac:cxnSpMkLst>
            <pc:docMk/>
            <pc:sldMk cId="2861530484" sldId="272"/>
            <ac:cxnSpMk id="11" creationId="{AA2EAA10-076F-46BD-8F0F-B9A2FB77A85C}"/>
          </ac:cxnSpMkLst>
        </pc:cxnChg>
        <pc:cxnChg chg="add">
          <ac:chgData name="Trane, Grace E" userId="S::gtrane@uiowa.edu::7519b6bc-8e08-46a7-a6c3-72bc00ee48b3" providerId="AD" clId="Web-{F9B0DCD3-88FB-9B49-D811-C1CE75C2802C}" dt="2023-04-25T14:46:07.601" v="297"/>
          <ac:cxnSpMkLst>
            <pc:docMk/>
            <pc:sldMk cId="2861530484" sldId="272"/>
            <ac:cxnSpMk id="13" creationId="{D891E407-403B-4764-86C9-33A56D3BCAA3}"/>
          </ac:cxnSpMkLst>
        </pc:cxnChg>
      </pc:sldChg>
      <pc:sldChg chg="addSp delSp modSp add del mod ord replId setBg addAnim">
        <pc:chgData name="Trane, Grace E" userId="S::gtrane@uiowa.edu::7519b6bc-8e08-46a7-a6c3-72bc00ee48b3" providerId="AD" clId="Web-{F9B0DCD3-88FB-9B49-D811-C1CE75C2802C}" dt="2023-04-25T14:47:10.527" v="307"/>
        <pc:sldMkLst>
          <pc:docMk/>
          <pc:sldMk cId="3848340099" sldId="273"/>
        </pc:sldMkLst>
        <pc:spChg chg="mod ord">
          <ac:chgData name="Trane, Grace E" userId="S::gtrane@uiowa.edu::7519b6bc-8e08-46a7-a6c3-72bc00ee48b3" providerId="AD" clId="Web-{F9B0DCD3-88FB-9B49-D811-C1CE75C2802C}" dt="2023-04-25T14:45:57.335" v="295"/>
          <ac:spMkLst>
            <pc:docMk/>
            <pc:sldMk cId="3848340099" sldId="273"/>
            <ac:spMk id="2" creationId="{69354ECF-093A-CB84-0050-B87677207CA4}"/>
          </ac:spMkLst>
        </pc:spChg>
        <pc:spChg chg="add">
          <ac:chgData name="Trane, Grace E" userId="S::gtrane@uiowa.edu::7519b6bc-8e08-46a7-a6c3-72bc00ee48b3" providerId="AD" clId="Web-{F9B0DCD3-88FB-9B49-D811-C1CE75C2802C}" dt="2023-04-25T14:45:57.335" v="295"/>
          <ac:spMkLst>
            <pc:docMk/>
            <pc:sldMk cId="3848340099" sldId="273"/>
            <ac:spMk id="10" creationId="{37C89E4B-3C9F-44B9-8B86-D9E3D112D8EC}"/>
          </ac:spMkLst>
        </pc:spChg>
        <pc:picChg chg="del">
          <ac:chgData name="Trane, Grace E" userId="S::gtrane@uiowa.edu::7519b6bc-8e08-46a7-a6c3-72bc00ee48b3" providerId="AD" clId="Web-{F9B0DCD3-88FB-9B49-D811-C1CE75C2802C}" dt="2023-04-25T14:45:25.817" v="292"/>
          <ac:picMkLst>
            <pc:docMk/>
            <pc:sldMk cId="3848340099" sldId="273"/>
            <ac:picMk id="4" creationId="{BCAC6B05-6AEE-4571-A67F-B856F7627C89}"/>
          </ac:picMkLst>
        </pc:picChg>
        <pc:picChg chg="mod">
          <ac:chgData name="Trane, Grace E" userId="S::gtrane@uiowa.edu::7519b6bc-8e08-46a7-a6c3-72bc00ee48b3" providerId="AD" clId="Web-{F9B0DCD3-88FB-9B49-D811-C1CE75C2802C}" dt="2023-04-25T14:45:57.335" v="295"/>
          <ac:picMkLst>
            <pc:docMk/>
            <pc:sldMk cId="3848340099" sldId="273"/>
            <ac:picMk id="5" creationId="{D5238B0F-28F4-1AE8-F8DC-2F46D5AD303A}"/>
          </ac:picMkLst>
        </pc:picChg>
        <pc:cxnChg chg="add">
          <ac:chgData name="Trane, Grace E" userId="S::gtrane@uiowa.edu::7519b6bc-8e08-46a7-a6c3-72bc00ee48b3" providerId="AD" clId="Web-{F9B0DCD3-88FB-9B49-D811-C1CE75C2802C}" dt="2023-04-25T14:45:57.335" v="295"/>
          <ac:cxnSpMkLst>
            <pc:docMk/>
            <pc:sldMk cId="3848340099" sldId="273"/>
            <ac:cxnSpMk id="12" creationId="{AA2EAA10-076F-46BD-8F0F-B9A2FB77A85C}"/>
          </ac:cxnSpMkLst>
        </pc:cxnChg>
        <pc:cxnChg chg="add">
          <ac:chgData name="Trane, Grace E" userId="S::gtrane@uiowa.edu::7519b6bc-8e08-46a7-a6c3-72bc00ee48b3" providerId="AD" clId="Web-{F9B0DCD3-88FB-9B49-D811-C1CE75C2802C}" dt="2023-04-25T14:45:57.335" v="295"/>
          <ac:cxnSpMkLst>
            <pc:docMk/>
            <pc:sldMk cId="3848340099" sldId="273"/>
            <ac:cxnSpMk id="14" creationId="{D891E407-403B-4764-86C9-33A56D3BCAA3}"/>
          </ac:cxnSpMkLst>
        </pc:cxnChg>
      </pc:sldChg>
      <pc:sldChg chg="addSp delSp modSp add ord replId addAnim delAnim">
        <pc:chgData name="Trane, Grace E" userId="S::gtrane@uiowa.edu::7519b6bc-8e08-46a7-a6c3-72bc00ee48b3" providerId="AD" clId="Web-{F9B0DCD3-88FB-9B49-D811-C1CE75C2802C}" dt="2023-04-25T16:24:22.058" v="597" actId="1076"/>
        <pc:sldMkLst>
          <pc:docMk/>
          <pc:sldMk cId="2143919212" sldId="274"/>
        </pc:sldMkLst>
        <pc:spChg chg="del">
          <ac:chgData name="Trane, Grace E" userId="S::gtrane@uiowa.edu::7519b6bc-8e08-46a7-a6c3-72bc00ee48b3" providerId="AD" clId="Web-{F9B0DCD3-88FB-9B49-D811-C1CE75C2802C}" dt="2023-04-25T16:18:35.343" v="525"/>
          <ac:spMkLst>
            <pc:docMk/>
            <pc:sldMk cId="2143919212" sldId="274"/>
            <ac:spMk id="2" creationId="{69354ECF-093A-CB84-0050-B87677207CA4}"/>
          </ac:spMkLst>
        </pc:spChg>
        <pc:spChg chg="add del mod">
          <ac:chgData name="Trane, Grace E" userId="S::gtrane@uiowa.edu::7519b6bc-8e08-46a7-a6c3-72bc00ee48b3" providerId="AD" clId="Web-{F9B0DCD3-88FB-9B49-D811-C1CE75C2802C}" dt="2023-04-25T16:22:37.414" v="580"/>
          <ac:spMkLst>
            <pc:docMk/>
            <pc:sldMk cId="2143919212" sldId="274"/>
            <ac:spMk id="4" creationId="{5AF16079-ADC2-6B71-A07D-46CC31119F1A}"/>
          </ac:spMkLst>
        </pc:spChg>
        <pc:spChg chg="add del mod">
          <ac:chgData name="Trane, Grace E" userId="S::gtrane@uiowa.edu::7519b6bc-8e08-46a7-a6c3-72bc00ee48b3" providerId="AD" clId="Web-{F9B0DCD3-88FB-9B49-D811-C1CE75C2802C}" dt="2023-04-25T16:18:38.436" v="527"/>
          <ac:spMkLst>
            <pc:docMk/>
            <pc:sldMk cId="2143919212" sldId="274"/>
            <ac:spMk id="7" creationId="{B2F9B276-A09D-AE49-E109-4853C3192166}"/>
          </ac:spMkLst>
        </pc:spChg>
        <pc:spChg chg="add mod">
          <ac:chgData name="Trane, Grace E" userId="S::gtrane@uiowa.edu::7519b6bc-8e08-46a7-a6c3-72bc00ee48b3" providerId="AD" clId="Web-{F9B0DCD3-88FB-9B49-D811-C1CE75C2802C}" dt="2023-04-25T16:23:34.431" v="590" actId="20577"/>
          <ac:spMkLst>
            <pc:docMk/>
            <pc:sldMk cId="2143919212" sldId="274"/>
            <ac:spMk id="10" creationId="{9A06FD48-9B52-912E-C035-8B0C4B80AA02}"/>
          </ac:spMkLst>
        </pc:spChg>
        <pc:spChg chg="add mod">
          <ac:chgData name="Trane, Grace E" userId="S::gtrane@uiowa.edu::7519b6bc-8e08-46a7-a6c3-72bc00ee48b3" providerId="AD" clId="Web-{F9B0DCD3-88FB-9B49-D811-C1CE75C2802C}" dt="2023-04-25T16:24:22.058" v="597" actId="1076"/>
          <ac:spMkLst>
            <pc:docMk/>
            <pc:sldMk cId="2143919212" sldId="274"/>
            <ac:spMk id="12" creationId="{E848351A-07C5-DB9F-7FC9-9ED4E53405A1}"/>
          </ac:spMkLst>
        </pc:spChg>
        <pc:picChg chg="mod modCrop">
          <ac:chgData name="Trane, Grace E" userId="S::gtrane@uiowa.edu::7519b6bc-8e08-46a7-a6c3-72bc00ee48b3" providerId="AD" clId="Web-{F9B0DCD3-88FB-9B49-D811-C1CE75C2802C}" dt="2023-04-25T16:24:18.636" v="596" actId="1076"/>
          <ac:picMkLst>
            <pc:docMk/>
            <pc:sldMk cId="2143919212" sldId="274"/>
            <ac:picMk id="6" creationId="{E7150DDE-3EFF-90D7-2AA3-12C00F03EAD8}"/>
          </ac:picMkLst>
        </pc:picChg>
      </pc:sldChg>
      <pc:sldChg chg="addSp delSp modSp add replId">
        <pc:chgData name="Trane, Grace E" userId="S::gtrane@uiowa.edu::7519b6bc-8e08-46a7-a6c3-72bc00ee48b3" providerId="AD" clId="Web-{F9B0DCD3-88FB-9B49-D811-C1CE75C2802C}" dt="2023-04-25T16:26:00.093" v="611" actId="1076"/>
        <pc:sldMkLst>
          <pc:docMk/>
          <pc:sldMk cId="2475351111" sldId="275"/>
        </pc:sldMkLst>
        <pc:spChg chg="mod">
          <ac:chgData name="Trane, Grace E" userId="S::gtrane@uiowa.edu::7519b6bc-8e08-46a7-a6c3-72bc00ee48b3" providerId="AD" clId="Web-{F9B0DCD3-88FB-9B49-D811-C1CE75C2802C}" dt="2023-04-25T14:50:51.915" v="362" actId="20577"/>
          <ac:spMkLst>
            <pc:docMk/>
            <pc:sldMk cId="2475351111" sldId="275"/>
            <ac:spMk id="2" creationId="{36DBD89E-AC66-7676-B9AC-D283683A37FF}"/>
          </ac:spMkLst>
        </pc:spChg>
        <pc:spChg chg="del mod">
          <ac:chgData name="Trane, Grace E" userId="S::gtrane@uiowa.edu::7519b6bc-8e08-46a7-a6c3-72bc00ee48b3" providerId="AD" clId="Web-{F9B0DCD3-88FB-9B49-D811-C1CE75C2802C}" dt="2023-04-25T16:25:06.060" v="603"/>
          <ac:spMkLst>
            <pc:docMk/>
            <pc:sldMk cId="2475351111" sldId="275"/>
            <ac:spMk id="3" creationId="{92F7B866-B80D-847A-DCBC-1F148C729AE0}"/>
          </ac:spMkLst>
        </pc:spChg>
        <pc:spChg chg="add del mod">
          <ac:chgData name="Trane, Grace E" userId="S::gtrane@uiowa.edu::7519b6bc-8e08-46a7-a6c3-72bc00ee48b3" providerId="AD" clId="Web-{F9B0DCD3-88FB-9B49-D811-C1CE75C2802C}" dt="2023-04-25T16:25:09.997" v="605"/>
          <ac:spMkLst>
            <pc:docMk/>
            <pc:sldMk cId="2475351111" sldId="275"/>
            <ac:spMk id="7" creationId="{3F0FC955-0C3D-B3FD-2F76-58A793CE289A}"/>
          </ac:spMkLst>
        </pc:spChg>
        <pc:picChg chg="del mod">
          <ac:chgData name="Trane, Grace E" userId="S::gtrane@uiowa.edu::7519b6bc-8e08-46a7-a6c3-72bc00ee48b3" providerId="AD" clId="Web-{F9B0DCD3-88FB-9B49-D811-C1CE75C2802C}" dt="2023-04-25T16:24:45.497" v="598"/>
          <ac:picMkLst>
            <pc:docMk/>
            <pc:sldMk cId="2475351111" sldId="275"/>
            <ac:picMk id="4" creationId="{EF63B1CA-F175-3B44-FFED-CC268D2866D9}"/>
          </ac:picMkLst>
        </pc:picChg>
        <pc:picChg chg="add mod modCrop">
          <ac:chgData name="Trane, Grace E" userId="S::gtrane@uiowa.edu::7519b6bc-8e08-46a7-a6c3-72bc00ee48b3" providerId="AD" clId="Web-{F9B0DCD3-88FB-9B49-D811-C1CE75C2802C}" dt="2023-04-25T16:26:00.093" v="611" actId="1076"/>
          <ac:picMkLst>
            <pc:docMk/>
            <pc:sldMk cId="2475351111" sldId="275"/>
            <ac:picMk id="5" creationId="{1410EBDD-50D4-78BA-4002-CFA31E9607A9}"/>
          </ac:picMkLst>
        </pc:picChg>
        <pc:picChg chg="del">
          <ac:chgData name="Trane, Grace E" userId="S::gtrane@uiowa.edu::7519b6bc-8e08-46a7-a6c3-72bc00ee48b3" providerId="AD" clId="Web-{F9B0DCD3-88FB-9B49-D811-C1CE75C2802C}" dt="2023-04-25T14:49:12.018" v="334"/>
          <ac:picMkLst>
            <pc:docMk/>
            <pc:sldMk cId="2475351111" sldId="275"/>
            <ac:picMk id="5" creationId="{2BAFF8B5-9C15-31B3-21DC-78D29469C409}"/>
          </ac:picMkLst>
        </pc:picChg>
      </pc:sldChg>
      <pc:sldChg chg="addSp modSp new modNotes">
        <pc:chgData name="Trane, Grace E" userId="S::gtrane@uiowa.edu::7519b6bc-8e08-46a7-a6c3-72bc00ee48b3" providerId="AD" clId="Web-{F9B0DCD3-88FB-9B49-D811-C1CE75C2802C}" dt="2023-04-25T16:35:38.083" v="1474"/>
        <pc:sldMkLst>
          <pc:docMk/>
          <pc:sldMk cId="1357638517" sldId="276"/>
        </pc:sldMkLst>
        <pc:spChg chg="mod">
          <ac:chgData name="Trane, Grace E" userId="S::gtrane@uiowa.edu::7519b6bc-8e08-46a7-a6c3-72bc00ee48b3" providerId="AD" clId="Web-{F9B0DCD3-88FB-9B49-D811-C1CE75C2802C}" dt="2023-04-25T16:30:41.838" v="846" actId="20577"/>
          <ac:spMkLst>
            <pc:docMk/>
            <pc:sldMk cId="1357638517" sldId="276"/>
            <ac:spMk id="2" creationId="{8C558300-B1E3-EC45-E764-DC2986561219}"/>
          </ac:spMkLst>
        </pc:spChg>
        <pc:spChg chg="mod">
          <ac:chgData name="Trane, Grace E" userId="S::gtrane@uiowa.edu::7519b6bc-8e08-46a7-a6c3-72bc00ee48b3" providerId="AD" clId="Web-{F9B0DCD3-88FB-9B49-D811-C1CE75C2802C}" dt="2023-04-25T16:30:45.244" v="847" actId="1076"/>
          <ac:spMkLst>
            <pc:docMk/>
            <pc:sldMk cId="1357638517" sldId="276"/>
            <ac:spMk id="3" creationId="{494E718E-E5D8-0F03-1A7D-7C743D467AE6}"/>
          </ac:spMkLst>
        </pc:spChg>
        <pc:picChg chg="add mod">
          <ac:chgData name="Trane, Grace E" userId="S::gtrane@uiowa.edu::7519b6bc-8e08-46a7-a6c3-72bc00ee48b3" providerId="AD" clId="Web-{F9B0DCD3-88FB-9B49-D811-C1CE75C2802C}" dt="2023-04-25T16:31:04.182" v="849" actId="14100"/>
          <ac:picMkLst>
            <pc:docMk/>
            <pc:sldMk cId="1357638517" sldId="276"/>
            <ac:picMk id="4" creationId="{7AAABB12-14B9-C1B3-566A-1FD60FA96AF8}"/>
          </ac:picMkLst>
        </pc:picChg>
      </pc:sldChg>
      <pc:sldChg chg="addSp delSp modSp new addAnim delAnim modAnim">
        <pc:chgData name="Trane, Grace E" userId="S::gtrane@uiowa.edu::7519b6bc-8e08-46a7-a6c3-72bc00ee48b3" providerId="AD" clId="Web-{F9B0DCD3-88FB-9B49-D811-C1CE75C2802C}" dt="2023-04-25T17:57:12.304" v="1685" actId="20577"/>
        <pc:sldMkLst>
          <pc:docMk/>
          <pc:sldMk cId="2257851571" sldId="278"/>
        </pc:sldMkLst>
        <pc:spChg chg="mod">
          <ac:chgData name="Trane, Grace E" userId="S::gtrane@uiowa.edu::7519b6bc-8e08-46a7-a6c3-72bc00ee48b3" providerId="AD" clId="Web-{F9B0DCD3-88FB-9B49-D811-C1CE75C2802C}" dt="2023-04-25T16:43:20.146" v="1506" actId="20577"/>
          <ac:spMkLst>
            <pc:docMk/>
            <pc:sldMk cId="2257851571" sldId="278"/>
            <ac:spMk id="2" creationId="{0AAFFC50-B0C2-DCE0-2DD4-DEF0C7AC2709}"/>
          </ac:spMkLst>
        </pc:spChg>
        <pc:spChg chg="del">
          <ac:chgData name="Trane, Grace E" userId="S::gtrane@uiowa.edu::7519b6bc-8e08-46a7-a6c3-72bc00ee48b3" providerId="AD" clId="Web-{F9B0DCD3-88FB-9B49-D811-C1CE75C2802C}" dt="2023-04-25T16:41:55.002" v="1484"/>
          <ac:spMkLst>
            <pc:docMk/>
            <pc:sldMk cId="2257851571" sldId="278"/>
            <ac:spMk id="3" creationId="{AE6E5BFB-AC62-E399-C097-4E906B21CCA0}"/>
          </ac:spMkLst>
        </pc:spChg>
        <pc:spChg chg="add">
          <ac:chgData name="Trane, Grace E" userId="S::gtrane@uiowa.edu::7519b6bc-8e08-46a7-a6c3-72bc00ee48b3" providerId="AD" clId="Web-{F9B0DCD3-88FB-9B49-D811-C1CE75C2802C}" dt="2023-04-25T16:42:45.317" v="1491"/>
          <ac:spMkLst>
            <pc:docMk/>
            <pc:sldMk cId="2257851571" sldId="278"/>
            <ac:spMk id="6" creationId="{80A90365-35E7-4410-724B-58288595FAAB}"/>
          </ac:spMkLst>
        </pc:spChg>
        <pc:spChg chg="add">
          <ac:chgData name="Trane, Grace E" userId="S::gtrane@uiowa.edu::7519b6bc-8e08-46a7-a6c3-72bc00ee48b3" providerId="AD" clId="Web-{F9B0DCD3-88FB-9B49-D811-C1CE75C2802C}" dt="2023-04-25T16:42:46.020" v="1492"/>
          <ac:spMkLst>
            <pc:docMk/>
            <pc:sldMk cId="2257851571" sldId="278"/>
            <ac:spMk id="7" creationId="{82C38684-F8AA-3ED9-6D08-6261A32EADB6}"/>
          </ac:spMkLst>
        </pc:spChg>
        <pc:spChg chg="add del">
          <ac:chgData name="Trane, Grace E" userId="S::gtrane@uiowa.edu::7519b6bc-8e08-46a7-a6c3-72bc00ee48b3" providerId="AD" clId="Web-{F9B0DCD3-88FB-9B49-D811-C1CE75C2802C}" dt="2023-04-25T16:48:00.094" v="1507"/>
          <ac:spMkLst>
            <pc:docMk/>
            <pc:sldMk cId="2257851571" sldId="278"/>
            <ac:spMk id="8" creationId="{9CA7CDFF-A452-862F-5FA4-C430D8F79FF4}"/>
          </ac:spMkLst>
        </pc:spChg>
        <pc:spChg chg="add mod">
          <ac:chgData name="Trane, Grace E" userId="S::gtrane@uiowa.edu::7519b6bc-8e08-46a7-a6c3-72bc00ee48b3" providerId="AD" clId="Web-{F9B0DCD3-88FB-9B49-D811-C1CE75C2802C}" dt="2023-04-25T16:48:06.532" v="1510" actId="1076"/>
          <ac:spMkLst>
            <pc:docMk/>
            <pc:sldMk cId="2257851571" sldId="278"/>
            <ac:spMk id="9" creationId="{33D1D0C3-81B4-C106-1265-0F53F9C77CA7}"/>
          </ac:spMkLst>
        </pc:spChg>
        <pc:spChg chg="add mod">
          <ac:chgData name="Trane, Grace E" userId="S::gtrane@uiowa.edu::7519b6bc-8e08-46a7-a6c3-72bc00ee48b3" providerId="AD" clId="Web-{F9B0DCD3-88FB-9B49-D811-C1CE75C2802C}" dt="2023-04-25T16:54:59.406" v="1663" actId="1076"/>
          <ac:spMkLst>
            <pc:docMk/>
            <pc:sldMk cId="2257851571" sldId="278"/>
            <ac:spMk id="10" creationId="{CB965D79-2528-FAA9-73CD-DAAFABD7CE18}"/>
          </ac:spMkLst>
        </pc:spChg>
        <pc:spChg chg="add mod">
          <ac:chgData name="Trane, Grace E" userId="S::gtrane@uiowa.edu::7519b6bc-8e08-46a7-a6c3-72bc00ee48b3" providerId="AD" clId="Web-{F9B0DCD3-88FB-9B49-D811-C1CE75C2802C}" dt="2023-04-25T17:57:12.304" v="1685" actId="20577"/>
          <ac:spMkLst>
            <pc:docMk/>
            <pc:sldMk cId="2257851571" sldId="278"/>
            <ac:spMk id="12" creationId="{5D94011E-7F19-1C1C-450E-C24568C32695}"/>
          </ac:spMkLst>
        </pc:spChg>
        <pc:spChg chg="add mod">
          <ac:chgData name="Trane, Grace E" userId="S::gtrane@uiowa.edu::7519b6bc-8e08-46a7-a6c3-72bc00ee48b3" providerId="AD" clId="Web-{F9B0DCD3-88FB-9B49-D811-C1CE75C2802C}" dt="2023-04-25T16:55:14" v="1670" actId="1076"/>
          <ac:spMkLst>
            <pc:docMk/>
            <pc:sldMk cId="2257851571" sldId="278"/>
            <ac:spMk id="14" creationId="{D417DC82-7C51-481B-19CF-16C36AFBF4F8}"/>
          </ac:spMkLst>
        </pc:spChg>
        <pc:picChg chg="add mod ord">
          <ac:chgData name="Trane, Grace E" userId="S::gtrane@uiowa.edu::7519b6bc-8e08-46a7-a6c3-72bc00ee48b3" providerId="AD" clId="Web-{F9B0DCD3-88FB-9B49-D811-C1CE75C2802C}" dt="2023-04-25T16:48:03.688" v="1509" actId="1076"/>
          <ac:picMkLst>
            <pc:docMk/>
            <pc:sldMk cId="2257851571" sldId="278"/>
            <ac:picMk id="4" creationId="{AFEA0B61-7C1D-DCD2-EF22-07A6BECDDD78}"/>
          </ac:picMkLst>
        </pc:picChg>
        <pc:picChg chg="add del mod">
          <ac:chgData name="Trane, Grace E" userId="S::gtrane@uiowa.edu::7519b6bc-8e08-46a7-a6c3-72bc00ee48b3" providerId="AD" clId="Web-{F9B0DCD3-88FB-9B49-D811-C1CE75C2802C}" dt="2023-04-25T16:42:24.285" v="1488"/>
          <ac:picMkLst>
            <pc:docMk/>
            <pc:sldMk cId="2257851571" sldId="278"/>
            <ac:picMk id="5" creationId="{3EEEC877-4D3B-EBF4-0B22-D52BADB04A06}"/>
          </ac:picMkLst>
        </pc:picChg>
      </pc:sldChg>
    </pc:docChg>
  </pc:docChgLst>
  <pc:docChgLst>
    <pc:chgData name="Trane, Grace E" userId="S::gtrane@uiowa.edu::7519b6bc-8e08-46a7-a6c3-72bc00ee48b3" providerId="AD" clId="Web-{EE1A540C-5E90-44A3-3B89-43644A497CC2}"/>
    <pc:docChg chg="modSld">
      <pc:chgData name="Trane, Grace E" userId="S::gtrane@uiowa.edu::7519b6bc-8e08-46a7-a6c3-72bc00ee48b3" providerId="AD" clId="Web-{EE1A540C-5E90-44A3-3B89-43644A497CC2}" dt="2023-04-27T01:52:15.481" v="6" actId="20577"/>
      <pc:docMkLst>
        <pc:docMk/>
      </pc:docMkLst>
      <pc:sldChg chg="modSp">
        <pc:chgData name="Trane, Grace E" userId="S::gtrane@uiowa.edu::7519b6bc-8e08-46a7-a6c3-72bc00ee48b3" providerId="AD" clId="Web-{EE1A540C-5E90-44A3-3B89-43644A497CC2}" dt="2023-04-27T01:52:15.481" v="6" actId="20577"/>
        <pc:sldMkLst>
          <pc:docMk/>
          <pc:sldMk cId="3797433946" sldId="282"/>
        </pc:sldMkLst>
        <pc:graphicFrameChg chg="modGraphic">
          <ac:chgData name="Trane, Grace E" userId="S::gtrane@uiowa.edu::7519b6bc-8e08-46a7-a6c3-72bc00ee48b3" providerId="AD" clId="Web-{EE1A540C-5E90-44A3-3B89-43644A497CC2}" dt="2023-04-27T01:52:15.481" v="6" actId="20577"/>
          <ac:graphicFrameMkLst>
            <pc:docMk/>
            <pc:sldMk cId="3797433946" sldId="282"/>
            <ac:graphicFrameMk id="3" creationId="{8ACF6ABF-EA58-F985-9BC9-B97B36FC21F5}"/>
          </ac:graphicFrameMkLst>
        </pc:graphicFrameChg>
      </pc:sldChg>
    </pc:docChg>
  </pc:docChgLst>
  <pc:docChgLst>
    <pc:chgData name="Van Tran" userId="bd48e35f-f1d0-40e1-85d6-6769085db631" providerId="ADAL" clId="{C7CA7FF4-DB42-4B38-A92F-2C8C3D560B17}"/>
    <pc:docChg chg="undo custSel addSld delSld modSld sldOrd">
      <pc:chgData name="Van Tran" userId="bd48e35f-f1d0-40e1-85d6-6769085db631" providerId="ADAL" clId="{C7CA7FF4-DB42-4B38-A92F-2C8C3D560B17}" dt="2023-04-30T20:22:20.545" v="2445" actId="20577"/>
      <pc:docMkLst>
        <pc:docMk/>
      </pc:docMkLst>
      <pc:sldChg chg="addSp delSp modSp mod setBg">
        <pc:chgData name="Van Tran" userId="bd48e35f-f1d0-40e1-85d6-6769085db631" providerId="ADAL" clId="{C7CA7FF4-DB42-4B38-A92F-2C8C3D560B17}" dt="2023-04-25T16:52:25.912" v="780" actId="115"/>
        <pc:sldMkLst>
          <pc:docMk/>
          <pc:sldMk cId="3672522153" sldId="258"/>
        </pc:sldMkLst>
        <pc:spChg chg="mod">
          <ac:chgData name="Van Tran" userId="bd48e35f-f1d0-40e1-85d6-6769085db631" providerId="ADAL" clId="{C7CA7FF4-DB42-4B38-A92F-2C8C3D560B17}" dt="2023-04-25T16:37:40.572" v="328" actId="20577"/>
          <ac:spMkLst>
            <pc:docMk/>
            <pc:sldMk cId="3672522153" sldId="258"/>
            <ac:spMk id="2" creationId="{39BFDB47-FFAF-5236-38F4-FB1AED7DE2B7}"/>
          </ac:spMkLst>
        </pc:spChg>
        <pc:spChg chg="del mod">
          <ac:chgData name="Van Tran" userId="bd48e35f-f1d0-40e1-85d6-6769085db631" providerId="ADAL" clId="{C7CA7FF4-DB42-4B38-A92F-2C8C3D560B17}" dt="2023-04-25T16:34:36.701" v="302" actId="26606"/>
          <ac:spMkLst>
            <pc:docMk/>
            <pc:sldMk cId="3672522153" sldId="258"/>
            <ac:spMk id="3" creationId="{E00A401A-A1E8-82DD-68A1-D225507B06EC}"/>
          </ac:spMkLst>
        </pc:spChg>
        <pc:spChg chg="add del">
          <ac:chgData name="Van Tran" userId="bd48e35f-f1d0-40e1-85d6-6769085db631" providerId="ADAL" clId="{C7CA7FF4-DB42-4B38-A92F-2C8C3D560B17}" dt="2023-04-25T16:35:09.832" v="310" actId="26606"/>
          <ac:spMkLst>
            <pc:docMk/>
            <pc:sldMk cId="3672522153" sldId="258"/>
            <ac:spMk id="9" creationId="{9DBC8166-481C-4473-95F5-9A5B9073B7F1}"/>
          </ac:spMkLst>
        </pc:spChg>
        <pc:spChg chg="add del">
          <ac:chgData name="Van Tran" userId="bd48e35f-f1d0-40e1-85d6-6769085db631" providerId="ADAL" clId="{C7CA7FF4-DB42-4B38-A92F-2C8C3D560B17}" dt="2023-04-25T16:35:09.832" v="310" actId="26606"/>
          <ac:spMkLst>
            <pc:docMk/>
            <pc:sldMk cId="3672522153" sldId="258"/>
            <ac:spMk id="11" creationId="{A5A5CE6E-90AF-4D43-A014-1F9EC83EB93D}"/>
          </ac:spMkLst>
        </pc:spChg>
        <pc:spChg chg="add del">
          <ac:chgData name="Van Tran" userId="bd48e35f-f1d0-40e1-85d6-6769085db631" providerId="ADAL" clId="{C7CA7FF4-DB42-4B38-A92F-2C8C3D560B17}" dt="2023-04-25T16:35:09.799" v="309" actId="26606"/>
          <ac:spMkLst>
            <pc:docMk/>
            <pc:sldMk cId="3672522153" sldId="258"/>
            <ac:spMk id="16" creationId="{9DBC8166-481C-4473-95F5-9A5B9073B7F1}"/>
          </ac:spMkLst>
        </pc:spChg>
        <pc:spChg chg="add del">
          <ac:chgData name="Van Tran" userId="bd48e35f-f1d0-40e1-85d6-6769085db631" providerId="ADAL" clId="{C7CA7FF4-DB42-4B38-A92F-2C8C3D560B17}" dt="2023-04-25T16:35:09.799" v="309" actId="26606"/>
          <ac:spMkLst>
            <pc:docMk/>
            <pc:sldMk cId="3672522153" sldId="258"/>
            <ac:spMk id="18" creationId="{A5A5CE6E-90AF-4D43-A014-1F9EC83EB93D}"/>
          </ac:spMkLst>
        </pc:spChg>
        <pc:spChg chg="add">
          <ac:chgData name="Van Tran" userId="bd48e35f-f1d0-40e1-85d6-6769085db631" providerId="ADAL" clId="{C7CA7FF4-DB42-4B38-A92F-2C8C3D560B17}" dt="2023-04-25T16:35:09.832" v="310" actId="26606"/>
          <ac:spMkLst>
            <pc:docMk/>
            <pc:sldMk cId="3672522153" sldId="258"/>
            <ac:spMk id="20" creationId="{9DBC8166-481C-4473-95F5-9A5B9073B7F1}"/>
          </ac:spMkLst>
        </pc:spChg>
        <pc:spChg chg="add">
          <ac:chgData name="Van Tran" userId="bd48e35f-f1d0-40e1-85d6-6769085db631" providerId="ADAL" clId="{C7CA7FF4-DB42-4B38-A92F-2C8C3D560B17}" dt="2023-04-25T16:35:09.832" v="310" actId="26606"/>
          <ac:spMkLst>
            <pc:docMk/>
            <pc:sldMk cId="3672522153" sldId="258"/>
            <ac:spMk id="21" creationId="{A5A5CE6E-90AF-4D43-A014-1F9EC83EB93D}"/>
          </ac:spMkLst>
        </pc:spChg>
        <pc:graphicFrameChg chg="add mod modGraphic">
          <ac:chgData name="Van Tran" userId="bd48e35f-f1d0-40e1-85d6-6769085db631" providerId="ADAL" clId="{C7CA7FF4-DB42-4B38-A92F-2C8C3D560B17}" dt="2023-04-25T16:52:25.912" v="780" actId="115"/>
          <ac:graphicFrameMkLst>
            <pc:docMk/>
            <pc:sldMk cId="3672522153" sldId="258"/>
            <ac:graphicFrameMk id="5" creationId="{E832EC53-0B14-3497-C15A-8965A5CE38FC}"/>
          </ac:graphicFrameMkLst>
        </pc:graphicFrameChg>
      </pc:sldChg>
      <pc:sldChg chg="addSp modSp mod setBg">
        <pc:chgData name="Van Tran" userId="bd48e35f-f1d0-40e1-85d6-6769085db631" providerId="ADAL" clId="{C7CA7FF4-DB42-4B38-A92F-2C8C3D560B17}" dt="2023-04-25T16:51:00.674" v="770" actId="14100"/>
        <pc:sldMkLst>
          <pc:docMk/>
          <pc:sldMk cId="424333373" sldId="259"/>
        </pc:sldMkLst>
        <pc:spChg chg="mod">
          <ac:chgData name="Van Tran" userId="bd48e35f-f1d0-40e1-85d6-6769085db631" providerId="ADAL" clId="{C7CA7FF4-DB42-4B38-A92F-2C8C3D560B17}" dt="2023-04-25T16:50:37.587" v="768" actId="26606"/>
          <ac:spMkLst>
            <pc:docMk/>
            <pc:sldMk cId="424333373" sldId="259"/>
            <ac:spMk id="2" creationId="{C36813FE-EADC-2259-DA7E-946871EAF247}"/>
          </ac:spMkLst>
        </pc:spChg>
        <pc:spChg chg="mod">
          <ac:chgData name="Van Tran" userId="bd48e35f-f1d0-40e1-85d6-6769085db631" providerId="ADAL" clId="{C7CA7FF4-DB42-4B38-A92F-2C8C3D560B17}" dt="2023-04-25T16:51:00.674" v="770" actId="14100"/>
          <ac:spMkLst>
            <pc:docMk/>
            <pc:sldMk cId="424333373" sldId="259"/>
            <ac:spMk id="3" creationId="{81FABDAC-5CC9-9A36-240C-9A1B8B2AE695}"/>
          </ac:spMkLst>
        </pc:spChg>
        <pc:spChg chg="add">
          <ac:chgData name="Van Tran" userId="bd48e35f-f1d0-40e1-85d6-6769085db631" providerId="ADAL" clId="{C7CA7FF4-DB42-4B38-A92F-2C8C3D560B17}" dt="2023-04-25T16:50:37.587" v="768" actId="26606"/>
          <ac:spMkLst>
            <pc:docMk/>
            <pc:sldMk cId="424333373" sldId="259"/>
            <ac:spMk id="8" creationId="{081EA652-8C6A-4E69-BEB9-170809474553}"/>
          </ac:spMkLst>
        </pc:spChg>
        <pc:spChg chg="add">
          <ac:chgData name="Van Tran" userId="bd48e35f-f1d0-40e1-85d6-6769085db631" providerId="ADAL" clId="{C7CA7FF4-DB42-4B38-A92F-2C8C3D560B17}" dt="2023-04-25T16:50:37.587" v="768" actId="26606"/>
          <ac:spMkLst>
            <pc:docMk/>
            <pc:sldMk cId="424333373" sldId="259"/>
            <ac:spMk id="10" creationId="{5298780A-33B9-4EA2-8F67-DE68AD62841B}"/>
          </ac:spMkLst>
        </pc:spChg>
        <pc:spChg chg="add">
          <ac:chgData name="Van Tran" userId="bd48e35f-f1d0-40e1-85d6-6769085db631" providerId="ADAL" clId="{C7CA7FF4-DB42-4B38-A92F-2C8C3D560B17}" dt="2023-04-25T16:50:37.587" v="768" actId="26606"/>
          <ac:spMkLst>
            <pc:docMk/>
            <pc:sldMk cId="424333373" sldId="259"/>
            <ac:spMk id="12" creationId="{7F488E8B-4E1E-4402-8935-D4E6C02615C7}"/>
          </ac:spMkLst>
        </pc:spChg>
        <pc:cxnChg chg="add">
          <ac:chgData name="Van Tran" userId="bd48e35f-f1d0-40e1-85d6-6769085db631" providerId="ADAL" clId="{C7CA7FF4-DB42-4B38-A92F-2C8C3D560B17}" dt="2023-04-25T16:50:37.587" v="768" actId="26606"/>
          <ac:cxnSpMkLst>
            <pc:docMk/>
            <pc:sldMk cId="424333373" sldId="259"/>
            <ac:cxnSpMk id="14" creationId="{23AAC9B5-8015-485C-ACF9-A750390E9A56}"/>
          </ac:cxnSpMkLst>
        </pc:cxnChg>
      </pc:sldChg>
      <pc:sldChg chg="modSp del mod">
        <pc:chgData name="Van Tran" userId="bd48e35f-f1d0-40e1-85d6-6769085db631" providerId="ADAL" clId="{C7CA7FF4-DB42-4B38-A92F-2C8C3D560B17}" dt="2023-04-27T16:15:39.580" v="1789" actId="2696"/>
        <pc:sldMkLst>
          <pc:docMk/>
          <pc:sldMk cId="2654962047" sldId="260"/>
        </pc:sldMkLst>
        <pc:spChg chg="mod">
          <ac:chgData name="Van Tran" userId="bd48e35f-f1d0-40e1-85d6-6769085db631" providerId="ADAL" clId="{C7CA7FF4-DB42-4B38-A92F-2C8C3D560B17}" dt="2023-04-25T16:26:11.746" v="25" actId="20577"/>
          <ac:spMkLst>
            <pc:docMk/>
            <pc:sldMk cId="2654962047" sldId="260"/>
            <ac:spMk id="15" creationId="{A5098572-78B1-BA4B-A3FC-8923D714068A}"/>
          </ac:spMkLst>
        </pc:spChg>
      </pc:sldChg>
      <pc:sldChg chg="modSp mod">
        <pc:chgData name="Van Tran" userId="bd48e35f-f1d0-40e1-85d6-6769085db631" providerId="ADAL" clId="{C7CA7FF4-DB42-4B38-A92F-2C8C3D560B17}" dt="2023-04-27T17:04:11.100" v="2383" actId="14100"/>
        <pc:sldMkLst>
          <pc:docMk/>
          <pc:sldMk cId="3151130952" sldId="268"/>
        </pc:sldMkLst>
        <pc:spChg chg="mod">
          <ac:chgData name="Van Tran" userId="bd48e35f-f1d0-40e1-85d6-6769085db631" providerId="ADAL" clId="{C7CA7FF4-DB42-4B38-A92F-2C8C3D560B17}" dt="2023-04-27T17:04:11.100" v="2383" actId="14100"/>
          <ac:spMkLst>
            <pc:docMk/>
            <pc:sldMk cId="3151130952" sldId="268"/>
            <ac:spMk id="9" creationId="{0912C652-F61E-2C06-E46B-5A2EBB5327DF}"/>
          </ac:spMkLst>
        </pc:spChg>
        <pc:graphicFrameChg chg="mod">
          <ac:chgData name="Van Tran" userId="bd48e35f-f1d0-40e1-85d6-6769085db631" providerId="ADAL" clId="{C7CA7FF4-DB42-4B38-A92F-2C8C3D560B17}" dt="2023-04-27T17:03:59.690" v="2380" actId="1076"/>
          <ac:graphicFrameMkLst>
            <pc:docMk/>
            <pc:sldMk cId="3151130952" sldId="268"/>
            <ac:graphicFrameMk id="6" creationId="{E78F3B58-9044-0ACF-FB9B-8A0553CE2900}"/>
          </ac:graphicFrameMkLst>
        </pc:graphicFrameChg>
      </pc:sldChg>
      <pc:sldChg chg="addSp delSp modSp mod setBg setClrOvrMap chgLayout">
        <pc:chgData name="Van Tran" userId="bd48e35f-f1d0-40e1-85d6-6769085db631" providerId="ADAL" clId="{C7CA7FF4-DB42-4B38-A92F-2C8C3D560B17}" dt="2023-04-27T16:56:25.915" v="2196" actId="26606"/>
        <pc:sldMkLst>
          <pc:docMk/>
          <pc:sldMk cId="935703854" sldId="269"/>
        </pc:sldMkLst>
        <pc:spChg chg="mod ord">
          <ac:chgData name="Van Tran" userId="bd48e35f-f1d0-40e1-85d6-6769085db631" providerId="ADAL" clId="{C7CA7FF4-DB42-4B38-A92F-2C8C3D560B17}" dt="2023-04-27T16:56:25.915" v="2196" actId="26606"/>
          <ac:spMkLst>
            <pc:docMk/>
            <pc:sldMk cId="935703854" sldId="269"/>
            <ac:spMk id="2" creationId="{70309F69-8099-7A99-6D9D-629B5EED93A9}"/>
          </ac:spMkLst>
        </pc:spChg>
        <pc:spChg chg="del">
          <ac:chgData name="Van Tran" userId="bd48e35f-f1d0-40e1-85d6-6769085db631" providerId="ADAL" clId="{C7CA7FF4-DB42-4B38-A92F-2C8C3D560B17}" dt="2023-04-27T15:56:02.960" v="1706" actId="931"/>
          <ac:spMkLst>
            <pc:docMk/>
            <pc:sldMk cId="935703854" sldId="269"/>
            <ac:spMk id="3" creationId="{70B7AEC7-F726-7F0A-0A2B-85ECB2B16B45}"/>
          </ac:spMkLst>
        </pc:spChg>
        <pc:spChg chg="add del mod">
          <ac:chgData name="Van Tran" userId="bd48e35f-f1d0-40e1-85d6-6769085db631" providerId="ADAL" clId="{C7CA7FF4-DB42-4B38-A92F-2C8C3D560B17}" dt="2023-04-27T15:57:11.350" v="1713" actId="931"/>
          <ac:spMkLst>
            <pc:docMk/>
            <pc:sldMk cId="935703854" sldId="269"/>
            <ac:spMk id="7" creationId="{FF74B346-0BE6-D4A4-AFBF-61085879D51F}"/>
          </ac:spMkLst>
        </pc:spChg>
        <pc:spChg chg="add del">
          <ac:chgData name="Van Tran" userId="bd48e35f-f1d0-40e1-85d6-6769085db631" providerId="ADAL" clId="{C7CA7FF4-DB42-4B38-A92F-2C8C3D560B17}" dt="2023-04-27T15:56:42.613" v="1712" actId="478"/>
          <ac:spMkLst>
            <pc:docMk/>
            <pc:sldMk cId="935703854" sldId="269"/>
            <ac:spMk id="9" creationId="{9EC2C73C-23A9-7C2D-0F9E-081EF3545D4C}"/>
          </ac:spMkLst>
        </pc:spChg>
        <pc:spChg chg="add mod">
          <ac:chgData name="Van Tran" userId="bd48e35f-f1d0-40e1-85d6-6769085db631" providerId="ADAL" clId="{C7CA7FF4-DB42-4B38-A92F-2C8C3D560B17}" dt="2023-04-27T16:00:10.255" v="1788" actId="14100"/>
          <ac:spMkLst>
            <pc:docMk/>
            <pc:sldMk cId="935703854" sldId="269"/>
            <ac:spMk id="14" creationId="{F52C4ABF-4546-DB50-502F-066AE9998DB0}"/>
          </ac:spMkLst>
        </pc:spChg>
        <pc:spChg chg="add del mod">
          <ac:chgData name="Van Tran" userId="bd48e35f-f1d0-40e1-85d6-6769085db631" providerId="ADAL" clId="{C7CA7FF4-DB42-4B38-A92F-2C8C3D560B17}" dt="2023-04-27T15:57:28.981" v="1716" actId="478"/>
          <ac:spMkLst>
            <pc:docMk/>
            <pc:sldMk cId="935703854" sldId="269"/>
            <ac:spMk id="15" creationId="{EC714769-340D-6516-DE20-C880E286AF28}"/>
          </ac:spMkLst>
        </pc:spChg>
        <pc:spChg chg="add del">
          <ac:chgData name="Van Tran" userId="bd48e35f-f1d0-40e1-85d6-6769085db631" providerId="ADAL" clId="{C7CA7FF4-DB42-4B38-A92F-2C8C3D560B17}" dt="2023-04-27T15:58:54.377" v="1774" actId="26606"/>
          <ac:spMkLst>
            <pc:docMk/>
            <pc:sldMk cId="935703854" sldId="269"/>
            <ac:spMk id="18" creationId="{04812C46-200A-4DEB-A05E-3ED6C68C2387}"/>
          </ac:spMkLst>
        </pc:spChg>
        <pc:spChg chg="add del">
          <ac:chgData name="Van Tran" userId="bd48e35f-f1d0-40e1-85d6-6769085db631" providerId="ADAL" clId="{C7CA7FF4-DB42-4B38-A92F-2C8C3D560B17}" dt="2023-04-27T15:58:54.377" v="1774" actId="26606"/>
          <ac:spMkLst>
            <pc:docMk/>
            <pc:sldMk cId="935703854" sldId="269"/>
            <ac:spMk id="20" creationId="{D1EA859B-E555-4109-94F3-6700E046E008}"/>
          </ac:spMkLst>
        </pc:spChg>
        <pc:spChg chg="add del">
          <ac:chgData name="Van Tran" userId="bd48e35f-f1d0-40e1-85d6-6769085db631" providerId="ADAL" clId="{C7CA7FF4-DB42-4B38-A92F-2C8C3D560B17}" dt="2023-04-27T15:58:46.626" v="1771" actId="26606"/>
          <ac:spMkLst>
            <pc:docMk/>
            <pc:sldMk cId="935703854" sldId="269"/>
            <ac:spMk id="25" creationId="{9AA72BD9-2C5A-4EDC-931F-5AA08EACA0F3}"/>
          </ac:spMkLst>
        </pc:spChg>
        <pc:spChg chg="add del">
          <ac:chgData name="Van Tran" userId="bd48e35f-f1d0-40e1-85d6-6769085db631" providerId="ADAL" clId="{C7CA7FF4-DB42-4B38-A92F-2C8C3D560B17}" dt="2023-04-27T15:58:46.626" v="1771" actId="26606"/>
          <ac:spMkLst>
            <pc:docMk/>
            <pc:sldMk cId="935703854" sldId="269"/>
            <ac:spMk id="27" creationId="{DD3981AC-7B61-4947-BCF3-F7AA7FA385B9}"/>
          </ac:spMkLst>
        </pc:spChg>
        <pc:spChg chg="add del">
          <ac:chgData name="Van Tran" userId="bd48e35f-f1d0-40e1-85d6-6769085db631" providerId="ADAL" clId="{C7CA7FF4-DB42-4B38-A92F-2C8C3D560B17}" dt="2023-04-27T15:58:46.626" v="1771" actId="26606"/>
          <ac:spMkLst>
            <pc:docMk/>
            <pc:sldMk cId="935703854" sldId="269"/>
            <ac:spMk id="29" creationId="{55D4142C-5077-457F-A6AD-3FECFDB39685}"/>
          </ac:spMkLst>
        </pc:spChg>
        <pc:spChg chg="add del">
          <ac:chgData name="Van Tran" userId="bd48e35f-f1d0-40e1-85d6-6769085db631" providerId="ADAL" clId="{C7CA7FF4-DB42-4B38-A92F-2C8C3D560B17}" dt="2023-04-27T15:58:46.626" v="1771" actId="26606"/>
          <ac:spMkLst>
            <pc:docMk/>
            <pc:sldMk cId="935703854" sldId="269"/>
            <ac:spMk id="31" creationId="{7A5F0580-5EE9-419F-96EE-B6529EF6E7D0}"/>
          </ac:spMkLst>
        </pc:spChg>
        <pc:spChg chg="add del">
          <ac:chgData name="Van Tran" userId="bd48e35f-f1d0-40e1-85d6-6769085db631" providerId="ADAL" clId="{C7CA7FF4-DB42-4B38-A92F-2C8C3D560B17}" dt="2023-04-27T15:58:54.361" v="1773" actId="26606"/>
          <ac:spMkLst>
            <pc:docMk/>
            <pc:sldMk cId="935703854" sldId="269"/>
            <ac:spMk id="33" creationId="{7C432AFE-B3D2-4BFF-BF8F-96C27AFF1AC7}"/>
          </ac:spMkLst>
        </pc:spChg>
        <pc:spChg chg="add del">
          <ac:chgData name="Van Tran" userId="bd48e35f-f1d0-40e1-85d6-6769085db631" providerId="ADAL" clId="{C7CA7FF4-DB42-4B38-A92F-2C8C3D560B17}" dt="2023-04-27T15:58:54.361" v="1773" actId="26606"/>
          <ac:spMkLst>
            <pc:docMk/>
            <pc:sldMk cId="935703854" sldId="269"/>
            <ac:spMk id="34" creationId="{AF2F604E-43BE-4DC3-B983-E071523364F8}"/>
          </ac:spMkLst>
        </pc:spChg>
        <pc:spChg chg="add del">
          <ac:chgData name="Van Tran" userId="bd48e35f-f1d0-40e1-85d6-6769085db631" providerId="ADAL" clId="{C7CA7FF4-DB42-4B38-A92F-2C8C3D560B17}" dt="2023-04-27T15:58:54.361" v="1773" actId="26606"/>
          <ac:spMkLst>
            <pc:docMk/>
            <pc:sldMk cId="935703854" sldId="269"/>
            <ac:spMk id="35" creationId="{08C9B587-E65E-4B52-B37C-ABEBB6E87928}"/>
          </ac:spMkLst>
        </pc:spChg>
        <pc:spChg chg="add del">
          <ac:chgData name="Van Tran" userId="bd48e35f-f1d0-40e1-85d6-6769085db631" providerId="ADAL" clId="{C7CA7FF4-DB42-4B38-A92F-2C8C3D560B17}" dt="2023-04-27T16:56:25.915" v="2196" actId="26606"/>
          <ac:spMkLst>
            <pc:docMk/>
            <pc:sldMk cId="935703854" sldId="269"/>
            <ac:spMk id="37" creationId="{9AA72BD9-2C5A-4EDC-931F-5AA08EACA0F3}"/>
          </ac:spMkLst>
        </pc:spChg>
        <pc:spChg chg="add del">
          <ac:chgData name="Van Tran" userId="bd48e35f-f1d0-40e1-85d6-6769085db631" providerId="ADAL" clId="{C7CA7FF4-DB42-4B38-A92F-2C8C3D560B17}" dt="2023-04-27T16:56:25.915" v="2196" actId="26606"/>
          <ac:spMkLst>
            <pc:docMk/>
            <pc:sldMk cId="935703854" sldId="269"/>
            <ac:spMk id="38" creationId="{DD3981AC-7B61-4947-BCF3-F7AA7FA385B9}"/>
          </ac:spMkLst>
        </pc:spChg>
        <pc:spChg chg="add del">
          <ac:chgData name="Van Tran" userId="bd48e35f-f1d0-40e1-85d6-6769085db631" providerId="ADAL" clId="{C7CA7FF4-DB42-4B38-A92F-2C8C3D560B17}" dt="2023-04-27T16:56:25.915" v="2196" actId="26606"/>
          <ac:spMkLst>
            <pc:docMk/>
            <pc:sldMk cId="935703854" sldId="269"/>
            <ac:spMk id="39" creationId="{55D4142C-5077-457F-A6AD-3FECFDB39685}"/>
          </ac:spMkLst>
        </pc:spChg>
        <pc:spChg chg="add del">
          <ac:chgData name="Van Tran" userId="bd48e35f-f1d0-40e1-85d6-6769085db631" providerId="ADAL" clId="{C7CA7FF4-DB42-4B38-A92F-2C8C3D560B17}" dt="2023-04-27T16:56:25.915" v="2196" actId="26606"/>
          <ac:spMkLst>
            <pc:docMk/>
            <pc:sldMk cId="935703854" sldId="269"/>
            <ac:spMk id="40" creationId="{7A5F0580-5EE9-419F-96EE-B6529EF6E7D0}"/>
          </ac:spMkLst>
        </pc:spChg>
        <pc:spChg chg="add">
          <ac:chgData name="Van Tran" userId="bd48e35f-f1d0-40e1-85d6-6769085db631" providerId="ADAL" clId="{C7CA7FF4-DB42-4B38-A92F-2C8C3D560B17}" dt="2023-04-27T16:56:25.915" v="2196" actId="26606"/>
          <ac:spMkLst>
            <pc:docMk/>
            <pc:sldMk cId="935703854" sldId="269"/>
            <ac:spMk id="42" creationId="{0671A8AE-40A1-4631-A6B8-581AFF065482}"/>
          </ac:spMkLst>
        </pc:spChg>
        <pc:spChg chg="add">
          <ac:chgData name="Van Tran" userId="bd48e35f-f1d0-40e1-85d6-6769085db631" providerId="ADAL" clId="{C7CA7FF4-DB42-4B38-A92F-2C8C3D560B17}" dt="2023-04-27T16:56:25.915" v="2196" actId="26606"/>
          <ac:spMkLst>
            <pc:docMk/>
            <pc:sldMk cId="935703854" sldId="269"/>
            <ac:spMk id="43" creationId="{AB58EF07-17C2-48CF-ABB0-EEF1F17CB8F0}"/>
          </ac:spMkLst>
        </pc:spChg>
        <pc:spChg chg="add">
          <ac:chgData name="Van Tran" userId="bd48e35f-f1d0-40e1-85d6-6769085db631" providerId="ADAL" clId="{C7CA7FF4-DB42-4B38-A92F-2C8C3D560B17}" dt="2023-04-27T16:56:25.915" v="2196" actId="26606"/>
          <ac:spMkLst>
            <pc:docMk/>
            <pc:sldMk cId="935703854" sldId="269"/>
            <ac:spMk id="44" creationId="{AF2F604E-43BE-4DC3-B983-E071523364F8}"/>
          </ac:spMkLst>
        </pc:spChg>
        <pc:spChg chg="add del">
          <ac:chgData name="Van Tran" userId="bd48e35f-f1d0-40e1-85d6-6769085db631" providerId="ADAL" clId="{C7CA7FF4-DB42-4B38-A92F-2C8C3D560B17}" dt="2023-04-27T15:59:41.092" v="1782" actId="26606"/>
          <ac:spMkLst>
            <pc:docMk/>
            <pc:sldMk cId="935703854" sldId="269"/>
            <ac:spMk id="45" creationId="{F13C74B1-5B17-4795-BED0-7140497B445A}"/>
          </ac:spMkLst>
        </pc:spChg>
        <pc:spChg chg="add del">
          <ac:chgData name="Van Tran" userId="bd48e35f-f1d0-40e1-85d6-6769085db631" providerId="ADAL" clId="{C7CA7FF4-DB42-4B38-A92F-2C8C3D560B17}" dt="2023-04-27T15:59:41.092" v="1782" actId="26606"/>
          <ac:spMkLst>
            <pc:docMk/>
            <pc:sldMk cId="935703854" sldId="269"/>
            <ac:spMk id="47" creationId="{D4974D33-8DC5-464E-8C6D-BE58F0669C17}"/>
          </ac:spMkLst>
        </pc:spChg>
        <pc:spChg chg="add del">
          <ac:chgData name="Van Tran" userId="bd48e35f-f1d0-40e1-85d6-6769085db631" providerId="ADAL" clId="{C7CA7FF4-DB42-4B38-A92F-2C8C3D560B17}" dt="2023-04-27T16:00:01.870" v="1786" actId="26606"/>
          <ac:spMkLst>
            <pc:docMk/>
            <pc:sldMk cId="935703854" sldId="269"/>
            <ac:spMk id="49" creationId="{C5E6CFF1-2F42-4E10-9A97-F116F46F53FE}"/>
          </ac:spMkLst>
        </pc:spChg>
        <pc:spChg chg="add">
          <ac:chgData name="Van Tran" userId="bd48e35f-f1d0-40e1-85d6-6769085db631" providerId="ADAL" clId="{C7CA7FF4-DB42-4B38-A92F-2C8C3D560B17}" dt="2023-04-27T16:56:25.915" v="2196" actId="26606"/>
          <ac:spMkLst>
            <pc:docMk/>
            <pc:sldMk cId="935703854" sldId="269"/>
            <ac:spMk id="51" creationId="{08C9B587-E65E-4B52-B37C-ABEBB6E87928}"/>
          </ac:spMkLst>
        </pc:spChg>
        <pc:picChg chg="add del mod ord">
          <ac:chgData name="Van Tran" userId="bd48e35f-f1d0-40e1-85d6-6769085db631" providerId="ADAL" clId="{C7CA7FF4-DB42-4B38-A92F-2C8C3D560B17}" dt="2023-04-27T15:56:38.929" v="1710" actId="478"/>
          <ac:picMkLst>
            <pc:docMk/>
            <pc:sldMk cId="935703854" sldId="269"/>
            <ac:picMk id="5" creationId="{D817D55D-1118-8111-E550-13CDA4592162}"/>
          </ac:picMkLst>
        </pc:picChg>
        <pc:picChg chg="add del mod ord">
          <ac:chgData name="Van Tran" userId="bd48e35f-f1d0-40e1-85d6-6769085db631" providerId="ADAL" clId="{C7CA7FF4-DB42-4B38-A92F-2C8C3D560B17}" dt="2023-04-27T16:56:25.915" v="2196" actId="26606"/>
          <ac:picMkLst>
            <pc:docMk/>
            <pc:sldMk cId="935703854" sldId="269"/>
            <ac:picMk id="11" creationId="{46797A9E-664A-8318-2357-25170E4D3486}"/>
          </ac:picMkLst>
        </pc:picChg>
        <pc:picChg chg="add del mod">
          <ac:chgData name="Van Tran" userId="bd48e35f-f1d0-40e1-85d6-6769085db631" providerId="ADAL" clId="{C7CA7FF4-DB42-4B38-A92F-2C8C3D560B17}" dt="2023-04-27T15:57:30.714" v="1717" actId="478"/>
          <ac:picMkLst>
            <pc:docMk/>
            <pc:sldMk cId="935703854" sldId="269"/>
            <ac:picMk id="13" creationId="{D17BAEF2-018E-F34D-60BA-B4AD059DB381}"/>
          </ac:picMkLst>
        </pc:picChg>
        <pc:cxnChg chg="add del">
          <ac:chgData name="Van Tran" userId="bd48e35f-f1d0-40e1-85d6-6769085db631" providerId="ADAL" clId="{C7CA7FF4-DB42-4B38-A92F-2C8C3D560B17}" dt="2023-04-27T16:00:01.870" v="1786" actId="26606"/>
          <ac:cxnSpMkLst>
            <pc:docMk/>
            <pc:sldMk cId="935703854" sldId="269"/>
            <ac:cxnSpMk id="50" creationId="{96A8629B-8289-498B-939B-1CA0C106182C}"/>
          </ac:cxnSpMkLst>
        </pc:cxnChg>
      </pc:sldChg>
      <pc:sldChg chg="modSp mod">
        <pc:chgData name="Van Tran" userId="bd48e35f-f1d0-40e1-85d6-6769085db631" providerId="ADAL" clId="{C7CA7FF4-DB42-4B38-A92F-2C8C3D560B17}" dt="2023-04-25T17:03:19" v="787" actId="20577"/>
        <pc:sldMkLst>
          <pc:docMk/>
          <pc:sldMk cId="746063198" sldId="270"/>
        </pc:sldMkLst>
        <pc:spChg chg="mod">
          <ac:chgData name="Van Tran" userId="bd48e35f-f1d0-40e1-85d6-6769085db631" providerId="ADAL" clId="{C7CA7FF4-DB42-4B38-A92F-2C8C3D560B17}" dt="2023-04-25T17:03:19" v="787" actId="20577"/>
          <ac:spMkLst>
            <pc:docMk/>
            <pc:sldMk cId="746063198" sldId="270"/>
            <ac:spMk id="3" creationId="{653FE9D1-FE8A-6C63-473C-FBE089E5674D}"/>
          </ac:spMkLst>
        </pc:spChg>
      </pc:sldChg>
      <pc:sldChg chg="addSp delSp modSp mod setBg">
        <pc:chgData name="Van Tran" userId="bd48e35f-f1d0-40e1-85d6-6769085db631" providerId="ADAL" clId="{C7CA7FF4-DB42-4B38-A92F-2C8C3D560B17}" dt="2023-04-25T21:17:27.296" v="813" actId="26606"/>
        <pc:sldMkLst>
          <pc:docMk/>
          <pc:sldMk cId="1357638517" sldId="276"/>
        </pc:sldMkLst>
        <pc:spChg chg="mod">
          <ac:chgData name="Van Tran" userId="bd48e35f-f1d0-40e1-85d6-6769085db631" providerId="ADAL" clId="{C7CA7FF4-DB42-4B38-A92F-2C8C3D560B17}" dt="2023-04-25T21:17:27.296" v="813" actId="26606"/>
          <ac:spMkLst>
            <pc:docMk/>
            <pc:sldMk cId="1357638517" sldId="276"/>
            <ac:spMk id="2" creationId="{8C558300-B1E3-EC45-E764-DC2986561219}"/>
          </ac:spMkLst>
        </pc:spChg>
        <pc:spChg chg="mod">
          <ac:chgData name="Van Tran" userId="bd48e35f-f1d0-40e1-85d6-6769085db631" providerId="ADAL" clId="{C7CA7FF4-DB42-4B38-A92F-2C8C3D560B17}" dt="2023-04-25T21:17:27.296" v="813" actId="26606"/>
          <ac:spMkLst>
            <pc:docMk/>
            <pc:sldMk cId="1357638517" sldId="276"/>
            <ac:spMk id="3" creationId="{494E718E-E5D8-0F03-1A7D-7C743D467AE6}"/>
          </ac:spMkLst>
        </pc:spChg>
        <pc:spChg chg="add del">
          <ac:chgData name="Van Tran" userId="bd48e35f-f1d0-40e1-85d6-6769085db631" providerId="ADAL" clId="{C7CA7FF4-DB42-4B38-A92F-2C8C3D560B17}" dt="2023-04-25T21:17:27.296" v="813" actId="26606"/>
          <ac:spMkLst>
            <pc:docMk/>
            <pc:sldMk cId="1357638517" sldId="276"/>
            <ac:spMk id="9" creationId="{8FC9BE17-9A7B-462D-AE50-3D8777387304}"/>
          </ac:spMkLst>
        </pc:spChg>
        <pc:spChg chg="add del">
          <ac:chgData name="Van Tran" userId="bd48e35f-f1d0-40e1-85d6-6769085db631" providerId="ADAL" clId="{C7CA7FF4-DB42-4B38-A92F-2C8C3D560B17}" dt="2023-04-25T21:17:27.296" v="813" actId="26606"/>
          <ac:spMkLst>
            <pc:docMk/>
            <pc:sldMk cId="1357638517" sldId="276"/>
            <ac:spMk id="11" creationId="{3EBE8569-6AEC-4B8C-8D53-2DE337CDBA65}"/>
          </ac:spMkLst>
        </pc:spChg>
        <pc:spChg chg="add del">
          <ac:chgData name="Van Tran" userId="bd48e35f-f1d0-40e1-85d6-6769085db631" providerId="ADAL" clId="{C7CA7FF4-DB42-4B38-A92F-2C8C3D560B17}" dt="2023-04-25T21:17:27.296" v="813" actId="26606"/>
          <ac:spMkLst>
            <pc:docMk/>
            <pc:sldMk cId="1357638517" sldId="276"/>
            <ac:spMk id="13" creationId="{55D4142C-5077-457F-A6AD-3FECFDB39685}"/>
          </ac:spMkLst>
        </pc:spChg>
        <pc:spChg chg="add del">
          <ac:chgData name="Van Tran" userId="bd48e35f-f1d0-40e1-85d6-6769085db631" providerId="ADAL" clId="{C7CA7FF4-DB42-4B38-A92F-2C8C3D560B17}" dt="2023-04-25T21:17:27.296" v="813" actId="26606"/>
          <ac:spMkLst>
            <pc:docMk/>
            <pc:sldMk cId="1357638517" sldId="276"/>
            <ac:spMk id="15" creationId="{7A5F0580-5EE9-419F-96EE-B6529EF6E7D0}"/>
          </ac:spMkLst>
        </pc:spChg>
        <pc:spChg chg="add">
          <ac:chgData name="Van Tran" userId="bd48e35f-f1d0-40e1-85d6-6769085db631" providerId="ADAL" clId="{C7CA7FF4-DB42-4B38-A92F-2C8C3D560B17}" dt="2023-04-25T21:17:27.296" v="813" actId="26606"/>
          <ac:spMkLst>
            <pc:docMk/>
            <pc:sldMk cId="1357638517" sldId="276"/>
            <ac:spMk id="17" creationId="{4F7EBAE4-9945-4473-9E34-B2C66EA0F03D}"/>
          </ac:spMkLst>
        </pc:spChg>
        <pc:spChg chg="add">
          <ac:chgData name="Van Tran" userId="bd48e35f-f1d0-40e1-85d6-6769085db631" providerId="ADAL" clId="{C7CA7FF4-DB42-4B38-A92F-2C8C3D560B17}" dt="2023-04-25T21:17:27.296" v="813" actId="26606"/>
          <ac:spMkLst>
            <pc:docMk/>
            <pc:sldMk cId="1357638517" sldId="276"/>
            <ac:spMk id="18" creationId="{70BEB1E7-2F88-40BC-B73D-42E5B6F80BFC}"/>
          </ac:spMkLst>
        </pc:spChg>
        <pc:spChg chg="add">
          <ac:chgData name="Van Tran" userId="bd48e35f-f1d0-40e1-85d6-6769085db631" providerId="ADAL" clId="{C7CA7FF4-DB42-4B38-A92F-2C8C3D560B17}" dt="2023-04-25T21:17:27.296" v="813" actId="26606"/>
          <ac:spMkLst>
            <pc:docMk/>
            <pc:sldMk cId="1357638517" sldId="276"/>
            <ac:spMk id="19" creationId="{A7B99495-F43F-4D80-A44F-2CB4764EB90B}"/>
          </ac:spMkLst>
        </pc:spChg>
        <pc:spChg chg="add del">
          <ac:chgData name="Van Tran" userId="bd48e35f-f1d0-40e1-85d6-6769085db631" providerId="ADAL" clId="{C7CA7FF4-DB42-4B38-A92F-2C8C3D560B17}" dt="2023-04-25T21:15:15.287" v="809" actId="26606"/>
          <ac:spMkLst>
            <pc:docMk/>
            <pc:sldMk cId="1357638517" sldId="276"/>
            <ac:spMk id="20" creationId="{94E4D846-3AFC-4F86-8C35-24B0542A269D}"/>
          </ac:spMkLst>
        </pc:spChg>
        <pc:spChg chg="add del">
          <ac:chgData name="Van Tran" userId="bd48e35f-f1d0-40e1-85d6-6769085db631" providerId="ADAL" clId="{C7CA7FF4-DB42-4B38-A92F-2C8C3D560B17}" dt="2023-04-25T21:15:15.287" v="809" actId="26606"/>
          <ac:spMkLst>
            <pc:docMk/>
            <pc:sldMk cId="1357638517" sldId="276"/>
            <ac:spMk id="22" creationId="{284781B9-12CB-45C3-907A-9ED93FF72C65}"/>
          </ac:spMkLst>
        </pc:spChg>
        <pc:spChg chg="add del">
          <ac:chgData name="Van Tran" userId="bd48e35f-f1d0-40e1-85d6-6769085db631" providerId="ADAL" clId="{C7CA7FF4-DB42-4B38-A92F-2C8C3D560B17}" dt="2023-04-25T21:15:15.287" v="809" actId="26606"/>
          <ac:spMkLst>
            <pc:docMk/>
            <pc:sldMk cId="1357638517" sldId="276"/>
            <ac:spMk id="24" creationId="{55D4142C-5077-457F-A6AD-3FECFDB39685}"/>
          </ac:spMkLst>
        </pc:spChg>
        <pc:spChg chg="add del">
          <ac:chgData name="Van Tran" userId="bd48e35f-f1d0-40e1-85d6-6769085db631" providerId="ADAL" clId="{C7CA7FF4-DB42-4B38-A92F-2C8C3D560B17}" dt="2023-04-25T21:15:15.287" v="809" actId="26606"/>
          <ac:spMkLst>
            <pc:docMk/>
            <pc:sldMk cId="1357638517" sldId="276"/>
            <ac:spMk id="26" creationId="{7A5F0580-5EE9-419F-96EE-B6529EF6E7D0}"/>
          </ac:spMkLst>
        </pc:spChg>
        <pc:picChg chg="mod ord">
          <ac:chgData name="Van Tran" userId="bd48e35f-f1d0-40e1-85d6-6769085db631" providerId="ADAL" clId="{C7CA7FF4-DB42-4B38-A92F-2C8C3D560B17}" dt="2023-04-25T21:17:27.296" v="813" actId="26606"/>
          <ac:picMkLst>
            <pc:docMk/>
            <pc:sldMk cId="1357638517" sldId="276"/>
            <ac:picMk id="4" creationId="{7AAABB12-14B9-C1B3-566A-1FD60FA96AF8}"/>
          </ac:picMkLst>
        </pc:picChg>
      </pc:sldChg>
      <pc:sldChg chg="modSp new del mod">
        <pc:chgData name="Van Tran" userId="bd48e35f-f1d0-40e1-85d6-6769085db631" providerId="ADAL" clId="{C7CA7FF4-DB42-4B38-A92F-2C8C3D560B17}" dt="2023-04-25T16:17:06.385" v="19" actId="47"/>
        <pc:sldMkLst>
          <pc:docMk/>
          <pc:sldMk cId="2371376649" sldId="276"/>
        </pc:sldMkLst>
        <pc:spChg chg="mod">
          <ac:chgData name="Van Tran" userId="bd48e35f-f1d0-40e1-85d6-6769085db631" providerId="ADAL" clId="{C7CA7FF4-DB42-4B38-A92F-2C8C3D560B17}" dt="2023-04-25T16:14:55.314" v="18" actId="20577"/>
          <ac:spMkLst>
            <pc:docMk/>
            <pc:sldMk cId="2371376649" sldId="276"/>
            <ac:spMk id="2" creationId="{7824CECA-9359-4AA4-1096-90533449BEA1}"/>
          </ac:spMkLst>
        </pc:spChg>
      </pc:sldChg>
      <pc:sldChg chg="addSp delSp modSp new mod setBg">
        <pc:chgData name="Van Tran" userId="bd48e35f-f1d0-40e1-85d6-6769085db631" providerId="ADAL" clId="{C7CA7FF4-DB42-4B38-A92F-2C8C3D560B17}" dt="2023-04-25T16:48:32.685" v="622" actId="26606"/>
        <pc:sldMkLst>
          <pc:docMk/>
          <pc:sldMk cId="392105281" sldId="277"/>
        </pc:sldMkLst>
        <pc:spChg chg="mod">
          <ac:chgData name="Van Tran" userId="bd48e35f-f1d0-40e1-85d6-6769085db631" providerId="ADAL" clId="{C7CA7FF4-DB42-4B38-A92F-2C8C3D560B17}" dt="2023-04-25T16:48:32.685" v="622" actId="26606"/>
          <ac:spMkLst>
            <pc:docMk/>
            <pc:sldMk cId="392105281" sldId="277"/>
            <ac:spMk id="2" creationId="{E1C5C8A6-AFDA-9C6F-E481-7FF26171C6BB}"/>
          </ac:spMkLst>
        </pc:spChg>
        <pc:spChg chg="del mod">
          <ac:chgData name="Van Tran" userId="bd48e35f-f1d0-40e1-85d6-6769085db631" providerId="ADAL" clId="{C7CA7FF4-DB42-4B38-A92F-2C8C3D560B17}" dt="2023-04-25T16:41:48.053" v="620" actId="478"/>
          <ac:spMkLst>
            <pc:docMk/>
            <pc:sldMk cId="392105281" sldId="277"/>
            <ac:spMk id="3" creationId="{637DDC12-6447-D0A0-EBF9-7F801995D164}"/>
          </ac:spMkLst>
        </pc:spChg>
        <pc:spChg chg="add del mod">
          <ac:chgData name="Van Tran" userId="bd48e35f-f1d0-40e1-85d6-6769085db631" providerId="ADAL" clId="{C7CA7FF4-DB42-4B38-A92F-2C8C3D560B17}" dt="2023-04-25T16:41:54.573" v="621" actId="478"/>
          <ac:spMkLst>
            <pc:docMk/>
            <pc:sldMk cId="392105281" sldId="277"/>
            <ac:spMk id="6" creationId="{D6601C4F-EEE4-63D2-1244-AF1E77A5AB32}"/>
          </ac:spMkLst>
        </pc:spChg>
        <pc:spChg chg="add">
          <ac:chgData name="Van Tran" userId="bd48e35f-f1d0-40e1-85d6-6769085db631" providerId="ADAL" clId="{C7CA7FF4-DB42-4B38-A92F-2C8C3D560B17}" dt="2023-04-25T16:48:32.685" v="622" actId="26606"/>
          <ac:spMkLst>
            <pc:docMk/>
            <pc:sldMk cId="392105281" sldId="277"/>
            <ac:spMk id="9" creationId="{BACC6370-2D7E-4714-9D71-7542949D7D5D}"/>
          </ac:spMkLst>
        </pc:spChg>
        <pc:spChg chg="add">
          <ac:chgData name="Van Tran" userId="bd48e35f-f1d0-40e1-85d6-6769085db631" providerId="ADAL" clId="{C7CA7FF4-DB42-4B38-A92F-2C8C3D560B17}" dt="2023-04-25T16:48:32.685" v="622" actId="26606"/>
          <ac:spMkLst>
            <pc:docMk/>
            <pc:sldMk cId="392105281" sldId="277"/>
            <ac:spMk id="11" creationId="{F68B3F68-107C-434F-AA38-110D5EA91B85}"/>
          </ac:spMkLst>
        </pc:spChg>
        <pc:spChg chg="add">
          <ac:chgData name="Van Tran" userId="bd48e35f-f1d0-40e1-85d6-6769085db631" providerId="ADAL" clId="{C7CA7FF4-DB42-4B38-A92F-2C8C3D560B17}" dt="2023-04-25T16:48:32.685" v="622" actId="26606"/>
          <ac:spMkLst>
            <pc:docMk/>
            <pc:sldMk cId="392105281" sldId="277"/>
            <ac:spMk id="13" creationId="{AAD0DBB9-1A4B-4391-81D4-CB19F9AB918A}"/>
          </ac:spMkLst>
        </pc:spChg>
        <pc:spChg chg="add">
          <ac:chgData name="Van Tran" userId="bd48e35f-f1d0-40e1-85d6-6769085db631" providerId="ADAL" clId="{C7CA7FF4-DB42-4B38-A92F-2C8C3D560B17}" dt="2023-04-25T16:48:32.685" v="622" actId="26606"/>
          <ac:spMkLst>
            <pc:docMk/>
            <pc:sldMk cId="392105281" sldId="277"/>
            <ac:spMk id="15" creationId="{063BBA22-50EA-4C4D-BE05-F1CE4E63AA56}"/>
          </ac:spMkLst>
        </pc:spChg>
        <pc:graphicFrameChg chg="add mod modGraphic">
          <ac:chgData name="Van Tran" userId="bd48e35f-f1d0-40e1-85d6-6769085db631" providerId="ADAL" clId="{C7CA7FF4-DB42-4B38-A92F-2C8C3D560B17}" dt="2023-04-25T16:48:32.685" v="622" actId="26606"/>
          <ac:graphicFrameMkLst>
            <pc:docMk/>
            <pc:sldMk cId="392105281" sldId="277"/>
            <ac:graphicFrameMk id="4" creationId="{5E9AE168-4416-8DA3-CF87-1210B342FAEF}"/>
          </ac:graphicFrameMkLst>
        </pc:graphicFrameChg>
      </pc:sldChg>
      <pc:sldChg chg="modSp mod">
        <pc:chgData name="Van Tran" userId="bd48e35f-f1d0-40e1-85d6-6769085db631" providerId="ADAL" clId="{C7CA7FF4-DB42-4B38-A92F-2C8C3D560B17}" dt="2023-04-30T20:22:20.545" v="2445" actId="20577"/>
        <pc:sldMkLst>
          <pc:docMk/>
          <pc:sldMk cId="3092896628" sldId="280"/>
        </pc:sldMkLst>
        <pc:spChg chg="mod">
          <ac:chgData name="Van Tran" userId="bd48e35f-f1d0-40e1-85d6-6769085db631" providerId="ADAL" clId="{C7CA7FF4-DB42-4B38-A92F-2C8C3D560B17}" dt="2023-04-27T16:37:02.132" v="1842" actId="20577"/>
          <ac:spMkLst>
            <pc:docMk/>
            <pc:sldMk cId="3092896628" sldId="280"/>
            <ac:spMk id="421" creationId="{FC435A7A-12E3-C09B-D899-CF823015BC6F}"/>
          </ac:spMkLst>
        </pc:spChg>
        <pc:spChg chg="mod">
          <ac:chgData name="Van Tran" userId="bd48e35f-f1d0-40e1-85d6-6769085db631" providerId="ADAL" clId="{C7CA7FF4-DB42-4B38-A92F-2C8C3D560B17}" dt="2023-04-27T16:36:45.615" v="1818" actId="20577"/>
          <ac:spMkLst>
            <pc:docMk/>
            <pc:sldMk cId="3092896628" sldId="280"/>
            <ac:spMk id="423" creationId="{587F675E-7189-64C0-0991-A9A8430DF756}"/>
          </ac:spMkLst>
        </pc:spChg>
        <pc:graphicFrameChg chg="mod">
          <ac:chgData name="Van Tran" userId="bd48e35f-f1d0-40e1-85d6-6769085db631" providerId="ADAL" clId="{C7CA7FF4-DB42-4B38-A92F-2C8C3D560B17}" dt="2023-04-30T20:22:20.545" v="2445" actId="20577"/>
          <ac:graphicFrameMkLst>
            <pc:docMk/>
            <pc:sldMk cId="3092896628" sldId="280"/>
            <ac:graphicFrameMk id="5" creationId="{797902F1-B932-0561-6B55-7A01A1E67FAD}"/>
          </ac:graphicFrameMkLst>
        </pc:graphicFrameChg>
      </pc:sldChg>
      <pc:sldChg chg="modSp mod">
        <pc:chgData name="Van Tran" userId="bd48e35f-f1d0-40e1-85d6-6769085db631" providerId="ADAL" clId="{C7CA7FF4-DB42-4B38-A92F-2C8C3D560B17}" dt="2023-04-27T16:38:23.647" v="1882" actId="20577"/>
        <pc:sldMkLst>
          <pc:docMk/>
          <pc:sldMk cId="377234925" sldId="281"/>
        </pc:sldMkLst>
        <pc:spChg chg="mod">
          <ac:chgData name="Van Tran" userId="bd48e35f-f1d0-40e1-85d6-6769085db631" providerId="ADAL" clId="{C7CA7FF4-DB42-4B38-A92F-2C8C3D560B17}" dt="2023-04-27T16:38:14.600" v="1879" actId="20577"/>
          <ac:spMkLst>
            <pc:docMk/>
            <pc:sldMk cId="377234925" sldId="281"/>
            <ac:spMk id="1055" creationId="{F949C562-3A27-4B02-3766-B6533759B5BF}"/>
          </ac:spMkLst>
        </pc:spChg>
        <pc:spChg chg="mod">
          <ac:chgData name="Van Tran" userId="bd48e35f-f1d0-40e1-85d6-6769085db631" providerId="ADAL" clId="{C7CA7FF4-DB42-4B38-A92F-2C8C3D560B17}" dt="2023-04-27T16:37:57.338" v="1858" actId="20577"/>
          <ac:spMkLst>
            <pc:docMk/>
            <pc:sldMk cId="377234925" sldId="281"/>
            <ac:spMk id="1057" creationId="{3501D3F6-6FA6-3FE1-DAE8-9929EF237FBD}"/>
          </ac:spMkLst>
        </pc:spChg>
        <pc:graphicFrameChg chg="mod">
          <ac:chgData name="Van Tran" userId="bd48e35f-f1d0-40e1-85d6-6769085db631" providerId="ADAL" clId="{C7CA7FF4-DB42-4B38-A92F-2C8C3D560B17}" dt="2023-04-27T16:38:23.647" v="1882" actId="20577"/>
          <ac:graphicFrameMkLst>
            <pc:docMk/>
            <pc:sldMk cId="377234925" sldId="281"/>
            <ac:graphicFrameMk id="5" creationId="{797902F1-B932-0561-6B55-7A01A1E67FAD}"/>
          </ac:graphicFrameMkLst>
        </pc:graphicFrameChg>
      </pc:sldChg>
      <pc:sldChg chg="modSp addCm">
        <pc:chgData name="Van Tran" userId="bd48e35f-f1d0-40e1-85d6-6769085db631" providerId="ADAL" clId="{C7CA7FF4-DB42-4B38-A92F-2C8C3D560B17}" dt="2023-04-27T16:46:30.494" v="1893" actId="20577"/>
        <pc:sldMkLst>
          <pc:docMk/>
          <pc:sldMk cId="3797433946" sldId="282"/>
        </pc:sldMkLst>
        <pc:graphicFrameChg chg="mod">
          <ac:chgData name="Van Tran" userId="bd48e35f-f1d0-40e1-85d6-6769085db631" providerId="ADAL" clId="{C7CA7FF4-DB42-4B38-A92F-2C8C3D560B17}" dt="2023-04-27T16:46:30.494" v="1893" actId="20577"/>
          <ac:graphicFrameMkLst>
            <pc:docMk/>
            <pc:sldMk cId="3797433946" sldId="282"/>
            <ac:graphicFrameMk id="3" creationId="{8ACF6ABF-EA58-F985-9BC9-B97B36FC21F5}"/>
          </ac:graphicFrameMkLst>
        </pc:graphicFrameChg>
        <pc:extLst>
          <p:ext xmlns:p="http://schemas.openxmlformats.org/presentationml/2006/main" uri="{D6D511B9-2390-475A-947B-AFAB55BFBCF1}">
            <pc226:cmChg xmlns:pc226="http://schemas.microsoft.com/office/powerpoint/2022/06/main/command" chg="add">
              <pc226:chgData name="Van Tran" userId="bd48e35f-f1d0-40e1-85d6-6769085db631" providerId="ADAL" clId="{C7CA7FF4-DB42-4B38-A92F-2C8C3D560B17}" dt="2023-04-26T20:35:34.495" v="814"/>
              <pc2:cmMkLst xmlns:pc2="http://schemas.microsoft.com/office/powerpoint/2019/9/main/command">
                <pc:docMk/>
                <pc:sldMk cId="3797433946" sldId="282"/>
                <pc2:cmMk id="{72FA7E70-7437-49BF-A89F-398D09764163}"/>
              </pc2:cmMkLst>
            </pc226:cmChg>
          </p:ext>
        </pc:extLst>
      </pc:sldChg>
      <pc:sldChg chg="modNotesTx">
        <pc:chgData name="Van Tran" userId="bd48e35f-f1d0-40e1-85d6-6769085db631" providerId="ADAL" clId="{C7CA7FF4-DB42-4B38-A92F-2C8C3D560B17}" dt="2023-04-27T05:17:34.927" v="815" actId="5793"/>
        <pc:sldMkLst>
          <pc:docMk/>
          <pc:sldMk cId="2302392505" sldId="284"/>
        </pc:sldMkLst>
      </pc:sldChg>
      <pc:sldChg chg="modSp modNotesTx">
        <pc:chgData name="Van Tran" userId="bd48e35f-f1d0-40e1-85d6-6769085db631" providerId="ADAL" clId="{C7CA7FF4-DB42-4B38-A92F-2C8C3D560B17}" dt="2023-04-27T05:24:53.077" v="1705" actId="20577"/>
        <pc:sldMkLst>
          <pc:docMk/>
          <pc:sldMk cId="1358659820" sldId="285"/>
        </pc:sldMkLst>
        <pc:graphicFrameChg chg="mod">
          <ac:chgData name="Van Tran" userId="bd48e35f-f1d0-40e1-85d6-6769085db631" providerId="ADAL" clId="{C7CA7FF4-DB42-4B38-A92F-2C8C3D560B17}" dt="2023-04-27T05:24:53.077" v="1705" actId="20577"/>
          <ac:graphicFrameMkLst>
            <pc:docMk/>
            <pc:sldMk cId="1358659820" sldId="285"/>
            <ac:graphicFrameMk id="5" creationId="{E832EC53-0B14-3497-C15A-8965A5CE38FC}"/>
          </ac:graphicFrameMkLst>
        </pc:graphicFrameChg>
      </pc:sldChg>
      <pc:sldChg chg="modNotesTx">
        <pc:chgData name="Van Tran" userId="bd48e35f-f1d0-40e1-85d6-6769085db631" providerId="ADAL" clId="{C7CA7FF4-DB42-4B38-A92F-2C8C3D560B17}" dt="2023-04-27T05:23:32.565" v="1678" actId="20577"/>
        <pc:sldMkLst>
          <pc:docMk/>
          <pc:sldMk cId="537061160" sldId="286"/>
        </pc:sldMkLst>
      </pc:sldChg>
      <pc:sldChg chg="modSp mod">
        <pc:chgData name="Van Tran" userId="bd48e35f-f1d0-40e1-85d6-6769085db631" providerId="ADAL" clId="{C7CA7FF4-DB42-4B38-A92F-2C8C3D560B17}" dt="2023-04-27T19:33:42.268" v="2442" actId="14100"/>
        <pc:sldMkLst>
          <pc:docMk/>
          <pc:sldMk cId="2229585152" sldId="287"/>
        </pc:sldMkLst>
        <pc:spChg chg="mod">
          <ac:chgData name="Van Tran" userId="bd48e35f-f1d0-40e1-85d6-6769085db631" providerId="ADAL" clId="{C7CA7FF4-DB42-4B38-A92F-2C8C3D560B17}" dt="2023-04-27T19:33:22.890" v="2437" actId="14100"/>
          <ac:spMkLst>
            <pc:docMk/>
            <pc:sldMk cId="2229585152" sldId="287"/>
            <ac:spMk id="43" creationId="{81FABDAC-5CC9-9A36-240C-9A1B8B2AE695}"/>
          </ac:spMkLst>
        </pc:spChg>
        <pc:picChg chg="mod">
          <ac:chgData name="Van Tran" userId="bd48e35f-f1d0-40e1-85d6-6769085db631" providerId="ADAL" clId="{C7CA7FF4-DB42-4B38-A92F-2C8C3D560B17}" dt="2023-04-27T19:33:42.268" v="2442" actId="14100"/>
          <ac:picMkLst>
            <pc:docMk/>
            <pc:sldMk cId="2229585152" sldId="287"/>
            <ac:picMk id="41" creationId="{DD68722B-B19D-9186-424E-B03FE689772A}"/>
          </ac:picMkLst>
        </pc:picChg>
      </pc:sldChg>
      <pc:sldChg chg="addSp delSp modSp new mod ord setBg setClrOvrMap modNotesTx">
        <pc:chgData name="Van Tran" userId="bd48e35f-f1d0-40e1-85d6-6769085db631" providerId="ADAL" clId="{C7CA7FF4-DB42-4B38-A92F-2C8C3D560B17}" dt="2023-04-27T19:32:38.101" v="2434" actId="20577"/>
        <pc:sldMkLst>
          <pc:docMk/>
          <pc:sldMk cId="1750559934" sldId="289"/>
        </pc:sldMkLst>
        <pc:spChg chg="mod">
          <ac:chgData name="Van Tran" userId="bd48e35f-f1d0-40e1-85d6-6769085db631" providerId="ADAL" clId="{C7CA7FF4-DB42-4B38-A92F-2C8C3D560B17}" dt="2023-04-27T16:54:37.843" v="2195" actId="255"/>
          <ac:spMkLst>
            <pc:docMk/>
            <pc:sldMk cId="1750559934" sldId="289"/>
            <ac:spMk id="2" creationId="{32393DF8-534F-4A99-34F1-FF073B690967}"/>
          </ac:spMkLst>
        </pc:spChg>
        <pc:spChg chg="mod">
          <ac:chgData name="Van Tran" userId="bd48e35f-f1d0-40e1-85d6-6769085db631" providerId="ADAL" clId="{C7CA7FF4-DB42-4B38-A92F-2C8C3D560B17}" dt="2023-04-27T19:32:26.356" v="2431" actId="20577"/>
          <ac:spMkLst>
            <pc:docMk/>
            <pc:sldMk cId="1750559934" sldId="289"/>
            <ac:spMk id="3" creationId="{6A3C0723-E401-0E27-2606-1AAD6356BC53}"/>
          </ac:spMkLst>
        </pc:spChg>
        <pc:spChg chg="mod">
          <ac:chgData name="Van Tran" userId="bd48e35f-f1d0-40e1-85d6-6769085db631" providerId="ADAL" clId="{C7CA7FF4-DB42-4B38-A92F-2C8C3D560B17}" dt="2023-04-27T19:32:38.101" v="2434" actId="20577"/>
          <ac:spMkLst>
            <pc:docMk/>
            <pc:sldMk cId="1750559934" sldId="289"/>
            <ac:spMk id="4" creationId="{979D5451-A7CB-F628-575F-6E47C62EE22F}"/>
          </ac:spMkLst>
        </pc:spChg>
        <pc:spChg chg="add del">
          <ac:chgData name="Van Tran" userId="bd48e35f-f1d0-40e1-85d6-6769085db631" providerId="ADAL" clId="{C7CA7FF4-DB42-4B38-A92F-2C8C3D560B17}" dt="2023-04-27T16:52:33.125" v="2184" actId="26606"/>
          <ac:spMkLst>
            <pc:docMk/>
            <pc:sldMk cId="1750559934" sldId="289"/>
            <ac:spMk id="9" creationId="{4C608BEB-860E-4094-8511-78603564A75E}"/>
          </ac:spMkLst>
        </pc:spChg>
        <pc:spChg chg="add del">
          <ac:chgData name="Van Tran" userId="bd48e35f-f1d0-40e1-85d6-6769085db631" providerId="ADAL" clId="{C7CA7FF4-DB42-4B38-A92F-2C8C3D560B17}" dt="2023-04-27T16:52:51.276" v="2192" actId="26606"/>
          <ac:spMkLst>
            <pc:docMk/>
            <pc:sldMk cId="1750559934" sldId="289"/>
            <ac:spMk id="13" creationId="{2A6B319F-86FE-4754-878E-06F0804D882B}"/>
          </ac:spMkLst>
        </pc:spChg>
        <pc:spChg chg="add del">
          <ac:chgData name="Van Tran" userId="bd48e35f-f1d0-40e1-85d6-6769085db631" providerId="ADAL" clId="{C7CA7FF4-DB42-4B38-A92F-2C8C3D560B17}" dt="2023-04-27T16:52:51.276" v="2192" actId="26606"/>
          <ac:spMkLst>
            <pc:docMk/>
            <pc:sldMk cId="1750559934" sldId="289"/>
            <ac:spMk id="14" creationId="{DCF7D1B5-3477-499F-ACC5-2C8B07F4EDB3}"/>
          </ac:spMkLst>
        </pc:spChg>
        <pc:spChg chg="add del">
          <ac:chgData name="Van Tran" userId="bd48e35f-f1d0-40e1-85d6-6769085db631" providerId="ADAL" clId="{C7CA7FF4-DB42-4B38-A92F-2C8C3D560B17}" dt="2023-04-27T16:52:50.232" v="2189" actId="26606"/>
          <ac:spMkLst>
            <pc:docMk/>
            <pc:sldMk cId="1750559934" sldId="289"/>
            <ac:spMk id="19" creationId="{10F24D38-B79E-44B4-830E-043F45D96DC2}"/>
          </ac:spMkLst>
        </pc:spChg>
        <pc:spChg chg="add del">
          <ac:chgData name="Van Tran" userId="bd48e35f-f1d0-40e1-85d6-6769085db631" providerId="ADAL" clId="{C7CA7FF4-DB42-4B38-A92F-2C8C3D560B17}" dt="2023-04-27T16:52:51.271" v="2191" actId="26606"/>
          <ac:spMkLst>
            <pc:docMk/>
            <pc:sldMk cId="1750559934" sldId="289"/>
            <ac:spMk id="23" creationId="{3CF62545-93A0-4FD5-9B48-48DCA794CBA1}"/>
          </ac:spMkLst>
        </pc:spChg>
        <pc:spChg chg="add del">
          <ac:chgData name="Van Tran" userId="bd48e35f-f1d0-40e1-85d6-6769085db631" providerId="ADAL" clId="{C7CA7FF4-DB42-4B38-A92F-2C8C3D560B17}" dt="2023-04-27T16:52:51.271" v="2191" actId="26606"/>
          <ac:spMkLst>
            <pc:docMk/>
            <pc:sldMk cId="1750559934" sldId="289"/>
            <ac:spMk id="24" creationId="{FEF085B8-A2C0-4A6F-B663-CCC56F3CD373}"/>
          </ac:spMkLst>
        </pc:spChg>
        <pc:spChg chg="add del">
          <ac:chgData name="Van Tran" userId="bd48e35f-f1d0-40e1-85d6-6769085db631" providerId="ADAL" clId="{C7CA7FF4-DB42-4B38-A92F-2C8C3D560B17}" dt="2023-04-27T16:52:51.271" v="2191" actId="26606"/>
          <ac:spMkLst>
            <pc:docMk/>
            <pc:sldMk cId="1750559934" sldId="289"/>
            <ac:spMk id="25" creationId="{2658F6D6-96E0-421A-96D6-3DF404008543}"/>
          </ac:spMkLst>
        </pc:spChg>
        <pc:spChg chg="add">
          <ac:chgData name="Van Tran" userId="bd48e35f-f1d0-40e1-85d6-6769085db631" providerId="ADAL" clId="{C7CA7FF4-DB42-4B38-A92F-2C8C3D560B17}" dt="2023-04-27T16:52:51.276" v="2192" actId="26606"/>
          <ac:spMkLst>
            <pc:docMk/>
            <pc:sldMk cId="1750559934" sldId="289"/>
            <ac:spMk id="27" creationId="{4C608BEB-860E-4094-8511-78603564A75E}"/>
          </ac:spMkLst>
        </pc:spChg>
        <pc:cxnChg chg="add del">
          <ac:chgData name="Van Tran" userId="bd48e35f-f1d0-40e1-85d6-6769085db631" providerId="ADAL" clId="{C7CA7FF4-DB42-4B38-A92F-2C8C3D560B17}" dt="2023-04-27T16:52:33.125" v="2184" actId="26606"/>
          <ac:cxnSpMkLst>
            <pc:docMk/>
            <pc:sldMk cId="1750559934" sldId="289"/>
            <ac:cxnSpMk id="11" creationId="{1F16A8D4-FE87-4604-88B2-394B5D1EB437}"/>
          </ac:cxnSpMkLst>
        </pc:cxnChg>
        <pc:cxnChg chg="add del">
          <ac:chgData name="Van Tran" userId="bd48e35f-f1d0-40e1-85d6-6769085db631" providerId="ADAL" clId="{C7CA7FF4-DB42-4B38-A92F-2C8C3D560B17}" dt="2023-04-27T16:52:50.232" v="2189" actId="26606"/>
          <ac:cxnSpMkLst>
            <pc:docMk/>
            <pc:sldMk cId="1750559934" sldId="289"/>
            <ac:cxnSpMk id="21" creationId="{FC469874-256B-45B3-A79C-7591B4BA1ECC}"/>
          </ac:cxnSpMkLst>
        </pc:cxnChg>
        <pc:cxnChg chg="add">
          <ac:chgData name="Van Tran" userId="bd48e35f-f1d0-40e1-85d6-6769085db631" providerId="ADAL" clId="{C7CA7FF4-DB42-4B38-A92F-2C8C3D560B17}" dt="2023-04-27T16:52:51.276" v="2192" actId="26606"/>
          <ac:cxnSpMkLst>
            <pc:docMk/>
            <pc:sldMk cId="1750559934" sldId="289"/>
            <ac:cxnSpMk id="28" creationId="{1F16A8D4-FE87-4604-88B2-394B5D1EB437}"/>
          </ac:cxnSpMkLst>
        </pc:cxnChg>
      </pc:sldChg>
      <pc:sldChg chg="addSp delSp modSp mod">
        <pc:chgData name="Van Tran" userId="bd48e35f-f1d0-40e1-85d6-6769085db631" providerId="ADAL" clId="{C7CA7FF4-DB42-4B38-A92F-2C8C3D560B17}" dt="2023-04-27T16:57:17.326" v="2227" actId="1076"/>
        <pc:sldMkLst>
          <pc:docMk/>
          <pc:sldMk cId="925695737" sldId="290"/>
        </pc:sldMkLst>
        <pc:spChg chg="add del mod">
          <ac:chgData name="Van Tran" userId="bd48e35f-f1d0-40e1-85d6-6769085db631" providerId="ADAL" clId="{C7CA7FF4-DB42-4B38-A92F-2C8C3D560B17}" dt="2023-04-27T16:57:15.487" v="2226" actId="478"/>
          <ac:spMkLst>
            <pc:docMk/>
            <pc:sldMk cId="925695737" sldId="290"/>
            <ac:spMk id="6" creationId="{AA793D42-1423-2D31-AD89-7960F6885E98}"/>
          </ac:spMkLst>
        </pc:spChg>
        <pc:picChg chg="mod">
          <ac:chgData name="Van Tran" userId="bd48e35f-f1d0-40e1-85d6-6769085db631" providerId="ADAL" clId="{C7CA7FF4-DB42-4B38-A92F-2C8C3D560B17}" dt="2023-04-27T16:57:17.326" v="2227" actId="1076"/>
          <ac:picMkLst>
            <pc:docMk/>
            <pc:sldMk cId="925695737" sldId="290"/>
            <ac:picMk id="5" creationId="{F69A7642-E0E8-204F-A50E-AD7148A1DC6B}"/>
          </ac:picMkLst>
        </pc:picChg>
      </pc:sldChg>
    </pc:docChg>
  </pc:docChgLst>
  <pc:docChgLst>
    <pc:chgData name="Trane, Grace E" userId="S::gtrane@uiowa.edu::7519b6bc-8e08-46a7-a6c3-72bc00ee48b3" providerId="AD" clId="Web-{29C8C5D6-BE8B-0D3B-CE44-00DD2B7F639A}"/>
    <pc:docChg chg="addSld delSld modSld sldOrd addMainMaster delMainMaster">
      <pc:chgData name="Trane, Grace E" userId="S::gtrane@uiowa.edu::7519b6bc-8e08-46a7-a6c3-72bc00ee48b3" providerId="AD" clId="Web-{29C8C5D6-BE8B-0D3B-CE44-00DD2B7F639A}" dt="2023-04-26T15:25:34.706" v="769" actId="20577"/>
      <pc:docMkLst>
        <pc:docMk/>
      </pc:docMkLst>
      <pc:sldChg chg="delSp modSp mod modClrScheme delDesignElem chgLayout">
        <pc:chgData name="Trane, Grace E" userId="S::gtrane@uiowa.edu::7519b6bc-8e08-46a7-a6c3-72bc00ee48b3" providerId="AD" clId="Web-{29C8C5D6-BE8B-0D3B-CE44-00DD2B7F639A}" dt="2023-04-26T15:22:56.812" v="722"/>
        <pc:sldMkLst>
          <pc:docMk/>
          <pc:sldMk cId="109857222" sldId="256"/>
        </pc:sldMkLst>
        <pc:spChg chg="mod ord">
          <ac:chgData name="Trane, Grace E" userId="S::gtrane@uiowa.edu::7519b6bc-8e08-46a7-a6c3-72bc00ee48b3" providerId="AD" clId="Web-{29C8C5D6-BE8B-0D3B-CE44-00DD2B7F639A}" dt="2023-04-26T15:22:56.812" v="722"/>
          <ac:spMkLst>
            <pc:docMk/>
            <pc:sldMk cId="109857222" sldId="256"/>
            <ac:spMk id="2" creationId="{00000000-0000-0000-0000-000000000000}"/>
          </ac:spMkLst>
        </pc:spChg>
        <pc:spChg chg="mod ord">
          <ac:chgData name="Trane, Grace E" userId="S::gtrane@uiowa.edu::7519b6bc-8e08-46a7-a6c3-72bc00ee48b3" providerId="AD" clId="Web-{29C8C5D6-BE8B-0D3B-CE44-00DD2B7F639A}" dt="2023-04-26T15:22:56.812" v="722"/>
          <ac:spMkLst>
            <pc:docMk/>
            <pc:sldMk cId="109857222" sldId="256"/>
            <ac:spMk id="3" creationId="{00000000-0000-0000-0000-000000000000}"/>
          </ac:spMkLst>
        </pc:spChg>
        <pc:spChg chg="del">
          <ac:chgData name="Trane, Grace E" userId="S::gtrane@uiowa.edu::7519b6bc-8e08-46a7-a6c3-72bc00ee48b3" providerId="AD" clId="Web-{29C8C5D6-BE8B-0D3B-CE44-00DD2B7F639A}" dt="2023-04-26T15:20:42.902" v="693"/>
          <ac:spMkLst>
            <pc:docMk/>
            <pc:sldMk cId="109857222" sldId="256"/>
            <ac:spMk id="26" creationId="{71B2258F-86CA-4D4D-8270-BC05FCDEBFB3}"/>
          </ac:spMkLst>
        </pc:spChg>
      </pc:sldChg>
      <pc:sldChg chg="delSp modSp mod modClrScheme delDesignElem chgLayout">
        <pc:chgData name="Trane, Grace E" userId="S::gtrane@uiowa.edu::7519b6bc-8e08-46a7-a6c3-72bc00ee48b3" providerId="AD" clId="Web-{29C8C5D6-BE8B-0D3B-CE44-00DD2B7F639A}" dt="2023-04-26T15:22:56.812" v="722"/>
        <pc:sldMkLst>
          <pc:docMk/>
          <pc:sldMk cId="3672522153" sldId="258"/>
        </pc:sldMkLst>
        <pc:spChg chg="mod ord">
          <ac:chgData name="Trane, Grace E" userId="S::gtrane@uiowa.edu::7519b6bc-8e08-46a7-a6c3-72bc00ee48b3" providerId="AD" clId="Web-{29C8C5D6-BE8B-0D3B-CE44-00DD2B7F639A}" dt="2023-04-26T15:22:56.812" v="722"/>
          <ac:spMkLst>
            <pc:docMk/>
            <pc:sldMk cId="3672522153" sldId="258"/>
            <ac:spMk id="2" creationId="{39BFDB47-FFAF-5236-38F4-FB1AED7DE2B7}"/>
          </ac:spMkLst>
        </pc:spChg>
        <pc:spChg chg="del">
          <ac:chgData name="Trane, Grace E" userId="S::gtrane@uiowa.edu::7519b6bc-8e08-46a7-a6c3-72bc00ee48b3" providerId="AD" clId="Web-{29C8C5D6-BE8B-0D3B-CE44-00DD2B7F639A}" dt="2023-04-26T15:20:42.902" v="693"/>
          <ac:spMkLst>
            <pc:docMk/>
            <pc:sldMk cId="3672522153" sldId="258"/>
            <ac:spMk id="20" creationId="{9DBC8166-481C-4473-95F5-9A5B9073B7F1}"/>
          </ac:spMkLst>
        </pc:spChg>
        <pc:spChg chg="del">
          <ac:chgData name="Trane, Grace E" userId="S::gtrane@uiowa.edu::7519b6bc-8e08-46a7-a6c3-72bc00ee48b3" providerId="AD" clId="Web-{29C8C5D6-BE8B-0D3B-CE44-00DD2B7F639A}" dt="2023-04-26T15:20:42.902" v="693"/>
          <ac:spMkLst>
            <pc:docMk/>
            <pc:sldMk cId="3672522153" sldId="258"/>
            <ac:spMk id="21" creationId="{A5A5CE6E-90AF-4D43-A014-1F9EC83EB93D}"/>
          </ac:spMkLst>
        </pc:spChg>
        <pc:graphicFrameChg chg="mod ord">
          <ac:chgData name="Trane, Grace E" userId="S::gtrane@uiowa.edu::7519b6bc-8e08-46a7-a6c3-72bc00ee48b3" providerId="AD" clId="Web-{29C8C5D6-BE8B-0D3B-CE44-00DD2B7F639A}" dt="2023-04-26T15:22:56.812" v="722"/>
          <ac:graphicFrameMkLst>
            <pc:docMk/>
            <pc:sldMk cId="3672522153" sldId="258"/>
            <ac:graphicFrameMk id="5" creationId="{E832EC53-0B14-3497-C15A-8965A5CE38FC}"/>
          </ac:graphicFrameMkLst>
        </pc:graphicFrameChg>
      </pc:sldChg>
      <pc:sldChg chg="delSp modSp mod modClrScheme delDesignElem chgLayout">
        <pc:chgData name="Trane, Grace E" userId="S::gtrane@uiowa.edu::7519b6bc-8e08-46a7-a6c3-72bc00ee48b3" providerId="AD" clId="Web-{29C8C5D6-BE8B-0D3B-CE44-00DD2B7F639A}" dt="2023-04-26T15:22:56.812" v="722"/>
        <pc:sldMkLst>
          <pc:docMk/>
          <pc:sldMk cId="424333373" sldId="259"/>
        </pc:sldMkLst>
        <pc:spChg chg="mod ord">
          <ac:chgData name="Trane, Grace E" userId="S::gtrane@uiowa.edu::7519b6bc-8e08-46a7-a6c3-72bc00ee48b3" providerId="AD" clId="Web-{29C8C5D6-BE8B-0D3B-CE44-00DD2B7F639A}" dt="2023-04-26T15:22:56.812" v="722"/>
          <ac:spMkLst>
            <pc:docMk/>
            <pc:sldMk cId="424333373" sldId="259"/>
            <ac:spMk id="2" creationId="{C36813FE-EADC-2259-DA7E-946871EAF247}"/>
          </ac:spMkLst>
        </pc:spChg>
        <pc:spChg chg="mod ord">
          <ac:chgData name="Trane, Grace E" userId="S::gtrane@uiowa.edu::7519b6bc-8e08-46a7-a6c3-72bc00ee48b3" providerId="AD" clId="Web-{29C8C5D6-BE8B-0D3B-CE44-00DD2B7F639A}" dt="2023-04-26T15:22:56.812" v="722"/>
          <ac:spMkLst>
            <pc:docMk/>
            <pc:sldMk cId="424333373" sldId="259"/>
            <ac:spMk id="3" creationId="{81FABDAC-5CC9-9A36-240C-9A1B8B2AE695}"/>
          </ac:spMkLst>
        </pc:spChg>
        <pc:spChg chg="del">
          <ac:chgData name="Trane, Grace E" userId="S::gtrane@uiowa.edu::7519b6bc-8e08-46a7-a6c3-72bc00ee48b3" providerId="AD" clId="Web-{29C8C5D6-BE8B-0D3B-CE44-00DD2B7F639A}" dt="2023-04-26T15:20:42.902" v="693"/>
          <ac:spMkLst>
            <pc:docMk/>
            <pc:sldMk cId="424333373" sldId="259"/>
            <ac:spMk id="8" creationId="{081EA652-8C6A-4E69-BEB9-170809474553}"/>
          </ac:spMkLst>
        </pc:spChg>
        <pc:spChg chg="del">
          <ac:chgData name="Trane, Grace E" userId="S::gtrane@uiowa.edu::7519b6bc-8e08-46a7-a6c3-72bc00ee48b3" providerId="AD" clId="Web-{29C8C5D6-BE8B-0D3B-CE44-00DD2B7F639A}" dt="2023-04-26T15:20:42.902" v="693"/>
          <ac:spMkLst>
            <pc:docMk/>
            <pc:sldMk cId="424333373" sldId="259"/>
            <ac:spMk id="10" creationId="{5298780A-33B9-4EA2-8F67-DE68AD62841B}"/>
          </ac:spMkLst>
        </pc:spChg>
        <pc:spChg chg="del">
          <ac:chgData name="Trane, Grace E" userId="S::gtrane@uiowa.edu::7519b6bc-8e08-46a7-a6c3-72bc00ee48b3" providerId="AD" clId="Web-{29C8C5D6-BE8B-0D3B-CE44-00DD2B7F639A}" dt="2023-04-26T15:20:42.902" v="693"/>
          <ac:spMkLst>
            <pc:docMk/>
            <pc:sldMk cId="424333373" sldId="259"/>
            <ac:spMk id="12" creationId="{7F488E8B-4E1E-4402-8935-D4E6C02615C7}"/>
          </ac:spMkLst>
        </pc:spChg>
        <pc:cxnChg chg="del">
          <ac:chgData name="Trane, Grace E" userId="S::gtrane@uiowa.edu::7519b6bc-8e08-46a7-a6c3-72bc00ee48b3" providerId="AD" clId="Web-{29C8C5D6-BE8B-0D3B-CE44-00DD2B7F639A}" dt="2023-04-26T15:20:42.902" v="693"/>
          <ac:cxnSpMkLst>
            <pc:docMk/>
            <pc:sldMk cId="424333373" sldId="259"/>
            <ac:cxnSpMk id="14" creationId="{23AAC9B5-8015-485C-ACF9-A750390E9A56}"/>
          </ac:cxnSpMkLst>
        </pc:cxnChg>
      </pc:sldChg>
      <pc:sldChg chg="addSp delSp modSp mod modClrScheme delDesignElem chgLayout modNotes">
        <pc:chgData name="Trane, Grace E" userId="S::gtrane@uiowa.edu::7519b6bc-8e08-46a7-a6c3-72bc00ee48b3" providerId="AD" clId="Web-{29C8C5D6-BE8B-0D3B-CE44-00DD2B7F639A}" dt="2023-04-26T15:22:56.812" v="722"/>
        <pc:sldMkLst>
          <pc:docMk/>
          <pc:sldMk cId="2654962047" sldId="260"/>
        </pc:sldMkLst>
        <pc:spChg chg="mod ord">
          <ac:chgData name="Trane, Grace E" userId="S::gtrane@uiowa.edu::7519b6bc-8e08-46a7-a6c3-72bc00ee48b3" providerId="AD" clId="Web-{29C8C5D6-BE8B-0D3B-CE44-00DD2B7F639A}" dt="2023-04-26T15:22:56.812" v="722"/>
          <ac:spMkLst>
            <pc:docMk/>
            <pc:sldMk cId="2654962047" sldId="260"/>
            <ac:spMk id="2" creationId="{9CCC5342-2982-C6D8-3580-A5773E664DF0}"/>
          </ac:spMkLst>
        </pc:spChg>
        <pc:spChg chg="del">
          <ac:chgData name="Trane, Grace E" userId="S::gtrane@uiowa.edu::7519b6bc-8e08-46a7-a6c3-72bc00ee48b3" providerId="AD" clId="Web-{29C8C5D6-BE8B-0D3B-CE44-00DD2B7F639A}" dt="2023-04-26T15:20:42.902" v="693"/>
          <ac:spMkLst>
            <pc:docMk/>
            <pc:sldMk cId="2654962047" sldId="260"/>
            <ac:spMk id="14" creationId="{955A2079-FA98-4876-80F0-72364A7D2EA4}"/>
          </ac:spMkLst>
        </pc:spChg>
        <pc:graphicFrameChg chg="add del mod modGraphic">
          <ac:chgData name="Trane, Grace E" userId="S::gtrane@uiowa.edu::7519b6bc-8e08-46a7-a6c3-72bc00ee48b3" providerId="AD" clId="Web-{29C8C5D6-BE8B-0D3B-CE44-00DD2B7F639A}" dt="2023-04-26T15:01:12.343" v="426"/>
          <ac:graphicFrameMkLst>
            <pc:docMk/>
            <pc:sldMk cId="2654962047" sldId="260"/>
            <ac:graphicFrameMk id="5" creationId="{797902F1-B932-0561-6B55-7A01A1E67FAD}"/>
          </ac:graphicFrameMkLst>
        </pc:graphicFrameChg>
      </pc:sldChg>
      <pc:sldChg chg="modSp mod ord modClrScheme chgLayout modNotes">
        <pc:chgData name="Trane, Grace E" userId="S::gtrane@uiowa.edu::7519b6bc-8e08-46a7-a6c3-72bc00ee48b3" providerId="AD" clId="Web-{29C8C5D6-BE8B-0D3B-CE44-00DD2B7F639A}" dt="2023-04-26T15:22:56.812" v="722"/>
        <pc:sldMkLst>
          <pc:docMk/>
          <pc:sldMk cId="3151130952" sldId="268"/>
        </pc:sldMkLst>
        <pc:spChg chg="mod ord">
          <ac:chgData name="Trane, Grace E" userId="S::gtrane@uiowa.edu::7519b6bc-8e08-46a7-a6c3-72bc00ee48b3" providerId="AD" clId="Web-{29C8C5D6-BE8B-0D3B-CE44-00DD2B7F639A}" dt="2023-04-26T15:22:56.812" v="722"/>
          <ac:spMkLst>
            <pc:docMk/>
            <pc:sldMk cId="3151130952" sldId="268"/>
            <ac:spMk id="2" creationId="{D28AE14D-6A53-204E-51BB-8CF717EE5B82}"/>
          </ac:spMkLst>
        </pc:spChg>
      </pc:sldChg>
      <pc:sldChg chg="modSp mod modClrScheme chgLayout">
        <pc:chgData name="Trane, Grace E" userId="S::gtrane@uiowa.edu::7519b6bc-8e08-46a7-a6c3-72bc00ee48b3" providerId="AD" clId="Web-{29C8C5D6-BE8B-0D3B-CE44-00DD2B7F639A}" dt="2023-04-26T15:22:56.812" v="722"/>
        <pc:sldMkLst>
          <pc:docMk/>
          <pc:sldMk cId="935703854" sldId="269"/>
        </pc:sldMkLst>
        <pc:spChg chg="mod ord">
          <ac:chgData name="Trane, Grace E" userId="S::gtrane@uiowa.edu::7519b6bc-8e08-46a7-a6c3-72bc00ee48b3" providerId="AD" clId="Web-{29C8C5D6-BE8B-0D3B-CE44-00DD2B7F639A}" dt="2023-04-26T15:22:56.812" v="722"/>
          <ac:spMkLst>
            <pc:docMk/>
            <pc:sldMk cId="935703854" sldId="269"/>
            <ac:spMk id="2" creationId="{70309F69-8099-7A99-6D9D-629B5EED93A9}"/>
          </ac:spMkLst>
        </pc:spChg>
        <pc:spChg chg="mod ord">
          <ac:chgData name="Trane, Grace E" userId="S::gtrane@uiowa.edu::7519b6bc-8e08-46a7-a6c3-72bc00ee48b3" providerId="AD" clId="Web-{29C8C5D6-BE8B-0D3B-CE44-00DD2B7F639A}" dt="2023-04-26T15:22:56.812" v="722"/>
          <ac:spMkLst>
            <pc:docMk/>
            <pc:sldMk cId="935703854" sldId="269"/>
            <ac:spMk id="3" creationId="{70B7AEC7-F726-7F0A-0A2B-85ECB2B16B45}"/>
          </ac:spMkLst>
        </pc:spChg>
      </pc:sldChg>
      <pc:sldChg chg="modSp mod modClrScheme chgLayout">
        <pc:chgData name="Trane, Grace E" userId="S::gtrane@uiowa.edu::7519b6bc-8e08-46a7-a6c3-72bc00ee48b3" providerId="AD" clId="Web-{29C8C5D6-BE8B-0D3B-CE44-00DD2B7F639A}" dt="2023-04-26T15:22:56.812" v="722"/>
        <pc:sldMkLst>
          <pc:docMk/>
          <pc:sldMk cId="746063198" sldId="270"/>
        </pc:sldMkLst>
        <pc:spChg chg="mod ord">
          <ac:chgData name="Trane, Grace E" userId="S::gtrane@uiowa.edu::7519b6bc-8e08-46a7-a6c3-72bc00ee48b3" providerId="AD" clId="Web-{29C8C5D6-BE8B-0D3B-CE44-00DD2B7F639A}" dt="2023-04-26T15:22:56.812" v="722"/>
          <ac:spMkLst>
            <pc:docMk/>
            <pc:sldMk cId="746063198" sldId="270"/>
            <ac:spMk id="2" creationId="{EB0DE2A4-6603-C088-87BC-7BB6E19842CC}"/>
          </ac:spMkLst>
        </pc:spChg>
        <pc:spChg chg="mod ord">
          <ac:chgData name="Trane, Grace E" userId="S::gtrane@uiowa.edu::7519b6bc-8e08-46a7-a6c3-72bc00ee48b3" providerId="AD" clId="Web-{29C8C5D6-BE8B-0D3B-CE44-00DD2B7F639A}" dt="2023-04-26T15:22:56.812" v="722"/>
          <ac:spMkLst>
            <pc:docMk/>
            <pc:sldMk cId="746063198" sldId="270"/>
            <ac:spMk id="3" creationId="{653FE9D1-FE8A-6C63-473C-FBE089E5674D}"/>
          </ac:spMkLst>
        </pc:spChg>
      </pc:sldChg>
      <pc:sldChg chg="delSp modSp mod modClrScheme delDesignElem chgLayout">
        <pc:chgData name="Trane, Grace E" userId="S::gtrane@uiowa.edu::7519b6bc-8e08-46a7-a6c3-72bc00ee48b3" providerId="AD" clId="Web-{29C8C5D6-BE8B-0D3B-CE44-00DD2B7F639A}" dt="2023-04-26T15:22:56.812" v="722"/>
        <pc:sldMkLst>
          <pc:docMk/>
          <pc:sldMk cId="2861530484" sldId="272"/>
        </pc:sldMkLst>
        <pc:spChg chg="mod ord">
          <ac:chgData name="Trane, Grace E" userId="S::gtrane@uiowa.edu::7519b6bc-8e08-46a7-a6c3-72bc00ee48b3" providerId="AD" clId="Web-{29C8C5D6-BE8B-0D3B-CE44-00DD2B7F639A}" dt="2023-04-26T15:22:56.812" v="722"/>
          <ac:spMkLst>
            <pc:docMk/>
            <pc:sldMk cId="2861530484" sldId="272"/>
            <ac:spMk id="2" creationId="{69354ECF-093A-CB84-0050-B87677207CA4}"/>
          </ac:spMkLst>
        </pc:spChg>
        <pc:spChg chg="del">
          <ac:chgData name="Trane, Grace E" userId="S::gtrane@uiowa.edu::7519b6bc-8e08-46a7-a6c3-72bc00ee48b3" providerId="AD" clId="Web-{29C8C5D6-BE8B-0D3B-CE44-00DD2B7F639A}" dt="2023-04-26T15:20:42.902" v="693"/>
          <ac:spMkLst>
            <pc:docMk/>
            <pc:sldMk cId="2861530484" sldId="272"/>
            <ac:spMk id="9" creationId="{37C89E4B-3C9F-44B9-8B86-D9E3D112D8EC}"/>
          </ac:spMkLst>
        </pc:spChg>
        <pc:cxnChg chg="del">
          <ac:chgData name="Trane, Grace E" userId="S::gtrane@uiowa.edu::7519b6bc-8e08-46a7-a6c3-72bc00ee48b3" providerId="AD" clId="Web-{29C8C5D6-BE8B-0D3B-CE44-00DD2B7F639A}" dt="2023-04-26T15:20:42.902" v="693"/>
          <ac:cxnSpMkLst>
            <pc:docMk/>
            <pc:sldMk cId="2861530484" sldId="272"/>
            <ac:cxnSpMk id="11" creationId="{AA2EAA10-076F-46BD-8F0F-B9A2FB77A85C}"/>
          </ac:cxnSpMkLst>
        </pc:cxnChg>
        <pc:cxnChg chg="del">
          <ac:chgData name="Trane, Grace E" userId="S::gtrane@uiowa.edu::7519b6bc-8e08-46a7-a6c3-72bc00ee48b3" providerId="AD" clId="Web-{29C8C5D6-BE8B-0D3B-CE44-00DD2B7F639A}" dt="2023-04-26T15:20:42.902" v="693"/>
          <ac:cxnSpMkLst>
            <pc:docMk/>
            <pc:sldMk cId="2861530484" sldId="272"/>
            <ac:cxnSpMk id="13" creationId="{D891E407-403B-4764-86C9-33A56D3BCAA3}"/>
          </ac:cxnSpMkLst>
        </pc:cxnChg>
      </pc:sldChg>
      <pc:sldChg chg="delSp mod modClrScheme delDesignElem chgLayout">
        <pc:chgData name="Trane, Grace E" userId="S::gtrane@uiowa.edu::7519b6bc-8e08-46a7-a6c3-72bc00ee48b3" providerId="AD" clId="Web-{29C8C5D6-BE8B-0D3B-CE44-00DD2B7F639A}" dt="2023-04-26T15:22:56.812" v="722"/>
        <pc:sldMkLst>
          <pc:docMk/>
          <pc:sldMk cId="2143919212" sldId="274"/>
        </pc:sldMkLst>
        <pc:spChg chg="del">
          <ac:chgData name="Trane, Grace E" userId="S::gtrane@uiowa.edu::7519b6bc-8e08-46a7-a6c3-72bc00ee48b3" providerId="AD" clId="Web-{29C8C5D6-BE8B-0D3B-CE44-00DD2B7F639A}" dt="2023-04-26T15:20:42.902" v="693"/>
          <ac:spMkLst>
            <pc:docMk/>
            <pc:sldMk cId="2143919212" sldId="274"/>
            <ac:spMk id="9" creationId="{37C89E4B-3C9F-44B9-8B86-D9E3D112D8EC}"/>
          </ac:spMkLst>
        </pc:spChg>
        <pc:cxnChg chg="del">
          <ac:chgData name="Trane, Grace E" userId="S::gtrane@uiowa.edu::7519b6bc-8e08-46a7-a6c3-72bc00ee48b3" providerId="AD" clId="Web-{29C8C5D6-BE8B-0D3B-CE44-00DD2B7F639A}" dt="2023-04-26T15:20:42.902" v="693"/>
          <ac:cxnSpMkLst>
            <pc:docMk/>
            <pc:sldMk cId="2143919212" sldId="274"/>
            <ac:cxnSpMk id="11" creationId="{AA2EAA10-076F-46BD-8F0F-B9A2FB77A85C}"/>
          </ac:cxnSpMkLst>
        </pc:cxnChg>
        <pc:cxnChg chg="del">
          <ac:chgData name="Trane, Grace E" userId="S::gtrane@uiowa.edu::7519b6bc-8e08-46a7-a6c3-72bc00ee48b3" providerId="AD" clId="Web-{29C8C5D6-BE8B-0D3B-CE44-00DD2B7F639A}" dt="2023-04-26T15:20:42.902" v="693"/>
          <ac:cxnSpMkLst>
            <pc:docMk/>
            <pc:sldMk cId="2143919212" sldId="274"/>
            <ac:cxnSpMk id="13" creationId="{D891E407-403B-4764-86C9-33A56D3BCAA3}"/>
          </ac:cxnSpMkLst>
        </pc:cxnChg>
      </pc:sldChg>
      <pc:sldChg chg="addSp delSp modSp mod setBg modClrScheme chgLayout modNotes">
        <pc:chgData name="Trane, Grace E" userId="S::gtrane@uiowa.edu::7519b6bc-8e08-46a7-a6c3-72bc00ee48b3" providerId="AD" clId="Web-{29C8C5D6-BE8B-0D3B-CE44-00DD2B7F639A}" dt="2023-04-26T15:22:56.812" v="722"/>
        <pc:sldMkLst>
          <pc:docMk/>
          <pc:sldMk cId="2475351111" sldId="275"/>
        </pc:sldMkLst>
        <pc:spChg chg="mod ord">
          <ac:chgData name="Trane, Grace E" userId="S::gtrane@uiowa.edu::7519b6bc-8e08-46a7-a6c3-72bc00ee48b3" providerId="AD" clId="Web-{29C8C5D6-BE8B-0D3B-CE44-00DD2B7F639A}" dt="2023-04-26T15:22:56.812" v="722"/>
          <ac:spMkLst>
            <pc:docMk/>
            <pc:sldMk cId="2475351111" sldId="275"/>
            <ac:spMk id="2" creationId="{36DBD89E-AC66-7676-B9AC-D283683A37FF}"/>
          </ac:spMkLst>
        </pc:spChg>
        <pc:spChg chg="add del">
          <ac:chgData name="Trane, Grace E" userId="S::gtrane@uiowa.edu::7519b6bc-8e08-46a7-a6c3-72bc00ee48b3" providerId="AD" clId="Web-{29C8C5D6-BE8B-0D3B-CE44-00DD2B7F639A}" dt="2023-04-26T14:56:41.259" v="334"/>
          <ac:spMkLst>
            <pc:docMk/>
            <pc:sldMk cId="2475351111" sldId="275"/>
            <ac:spMk id="10" creationId="{7FF47CB7-972F-479F-A36D-9E72D26EC8DA}"/>
          </ac:spMkLst>
        </pc:spChg>
        <pc:spChg chg="add del">
          <ac:chgData name="Trane, Grace E" userId="S::gtrane@uiowa.edu::7519b6bc-8e08-46a7-a6c3-72bc00ee48b3" providerId="AD" clId="Web-{29C8C5D6-BE8B-0D3B-CE44-00DD2B7F639A}" dt="2023-04-26T14:56:41.259" v="334"/>
          <ac:spMkLst>
            <pc:docMk/>
            <pc:sldMk cId="2475351111" sldId="275"/>
            <ac:spMk id="12" creationId="{0D153B68-5844-490D-8E67-F616D6D721CA}"/>
          </ac:spMkLst>
        </pc:spChg>
        <pc:spChg chg="add del">
          <ac:chgData name="Trane, Grace E" userId="S::gtrane@uiowa.edu::7519b6bc-8e08-46a7-a6c3-72bc00ee48b3" providerId="AD" clId="Web-{29C8C5D6-BE8B-0D3B-CE44-00DD2B7F639A}" dt="2023-04-26T14:56:41.259" v="334"/>
          <ac:spMkLst>
            <pc:docMk/>
            <pc:sldMk cId="2475351111" sldId="275"/>
            <ac:spMk id="14" creationId="{9A0D773F-7A7D-4DBB-9DEA-86BB8B8F4BC8}"/>
          </ac:spMkLst>
        </pc:spChg>
        <pc:graphicFrameChg chg="add mod modGraphic">
          <ac:chgData name="Trane, Grace E" userId="S::gtrane@uiowa.edu::7519b6bc-8e08-46a7-a6c3-72bc00ee48b3" providerId="AD" clId="Web-{29C8C5D6-BE8B-0D3B-CE44-00DD2B7F639A}" dt="2023-04-26T14:57:44.557" v="344" actId="20577"/>
          <ac:graphicFrameMkLst>
            <pc:docMk/>
            <pc:sldMk cId="2475351111" sldId="275"/>
            <ac:graphicFrameMk id="3" creationId="{8ACF6ABF-EA58-F985-9BC9-B97B36FC21F5}"/>
          </ac:graphicFrameMkLst>
        </pc:graphicFrameChg>
        <pc:picChg chg="mod">
          <ac:chgData name="Trane, Grace E" userId="S::gtrane@uiowa.edu::7519b6bc-8e08-46a7-a6c3-72bc00ee48b3" providerId="AD" clId="Web-{29C8C5D6-BE8B-0D3B-CE44-00DD2B7F639A}" dt="2023-04-26T14:56:41.259" v="334"/>
          <ac:picMkLst>
            <pc:docMk/>
            <pc:sldMk cId="2475351111" sldId="275"/>
            <ac:picMk id="5" creationId="{1410EBDD-50D4-78BA-4002-CFA31E9607A9}"/>
          </ac:picMkLst>
        </pc:picChg>
      </pc:sldChg>
      <pc:sldChg chg="addSp delSp modSp mod modClrScheme addAnim modAnim delDesignElem chgLayout modNotes">
        <pc:chgData name="Trane, Grace E" userId="S::gtrane@uiowa.edu::7519b6bc-8e08-46a7-a6c3-72bc00ee48b3" providerId="AD" clId="Web-{29C8C5D6-BE8B-0D3B-CE44-00DD2B7F639A}" dt="2023-04-26T15:25:34.706" v="769" actId="20577"/>
        <pc:sldMkLst>
          <pc:docMk/>
          <pc:sldMk cId="1357638517" sldId="276"/>
        </pc:sldMkLst>
        <pc:spChg chg="mod ord">
          <ac:chgData name="Trane, Grace E" userId="S::gtrane@uiowa.edu::7519b6bc-8e08-46a7-a6c3-72bc00ee48b3" providerId="AD" clId="Web-{29C8C5D6-BE8B-0D3B-CE44-00DD2B7F639A}" dt="2023-04-26T15:22:56.812" v="722"/>
          <ac:spMkLst>
            <pc:docMk/>
            <pc:sldMk cId="1357638517" sldId="276"/>
            <ac:spMk id="2" creationId="{8C558300-B1E3-EC45-E764-DC2986561219}"/>
          </ac:spMkLst>
        </pc:spChg>
        <pc:spChg chg="mod ord">
          <ac:chgData name="Trane, Grace E" userId="S::gtrane@uiowa.edu::7519b6bc-8e08-46a7-a6c3-72bc00ee48b3" providerId="AD" clId="Web-{29C8C5D6-BE8B-0D3B-CE44-00DD2B7F639A}" dt="2023-04-26T15:25:34.706" v="769" actId="20577"/>
          <ac:spMkLst>
            <pc:docMk/>
            <pc:sldMk cId="1357638517" sldId="276"/>
            <ac:spMk id="3" creationId="{494E718E-E5D8-0F03-1A7D-7C743D467AE6}"/>
          </ac:spMkLst>
        </pc:spChg>
        <pc:spChg chg="add mod">
          <ac:chgData name="Trane, Grace E" userId="S::gtrane@uiowa.edu::7519b6bc-8e08-46a7-a6c3-72bc00ee48b3" providerId="AD" clId="Web-{29C8C5D6-BE8B-0D3B-CE44-00DD2B7F639A}" dt="2023-04-26T15:22:04.795" v="708" actId="1076"/>
          <ac:spMkLst>
            <pc:docMk/>
            <pc:sldMk cId="1357638517" sldId="276"/>
            <ac:spMk id="7" creationId="{72FD9A20-9DE5-2DF7-2288-272E74095907}"/>
          </ac:spMkLst>
        </pc:spChg>
        <pc:spChg chg="add mod">
          <ac:chgData name="Trane, Grace E" userId="S::gtrane@uiowa.edu::7519b6bc-8e08-46a7-a6c3-72bc00ee48b3" providerId="AD" clId="Web-{29C8C5D6-BE8B-0D3B-CE44-00DD2B7F639A}" dt="2023-04-26T15:24:15.298" v="727" actId="14100"/>
          <ac:spMkLst>
            <pc:docMk/>
            <pc:sldMk cId="1357638517" sldId="276"/>
            <ac:spMk id="9" creationId="{67350F0A-871B-DFA1-5041-5AA58AC2AB12}"/>
          </ac:spMkLst>
        </pc:spChg>
        <pc:spChg chg="add mod">
          <ac:chgData name="Trane, Grace E" userId="S::gtrane@uiowa.edu::7519b6bc-8e08-46a7-a6c3-72bc00ee48b3" providerId="AD" clId="Web-{29C8C5D6-BE8B-0D3B-CE44-00DD2B7F639A}" dt="2023-04-26T15:24:31.205" v="730" actId="14100"/>
          <ac:spMkLst>
            <pc:docMk/>
            <pc:sldMk cId="1357638517" sldId="276"/>
            <ac:spMk id="11" creationId="{F2E5B32D-091B-4C62-B12B-466592A5DC37}"/>
          </ac:spMkLst>
        </pc:spChg>
        <pc:spChg chg="del">
          <ac:chgData name="Trane, Grace E" userId="S::gtrane@uiowa.edu::7519b6bc-8e08-46a7-a6c3-72bc00ee48b3" providerId="AD" clId="Web-{29C8C5D6-BE8B-0D3B-CE44-00DD2B7F639A}" dt="2023-04-26T15:20:42.902" v="693"/>
          <ac:spMkLst>
            <pc:docMk/>
            <pc:sldMk cId="1357638517" sldId="276"/>
            <ac:spMk id="17" creationId="{4F7EBAE4-9945-4473-9E34-B2C66EA0F03D}"/>
          </ac:spMkLst>
        </pc:spChg>
        <pc:spChg chg="del">
          <ac:chgData name="Trane, Grace E" userId="S::gtrane@uiowa.edu::7519b6bc-8e08-46a7-a6c3-72bc00ee48b3" providerId="AD" clId="Web-{29C8C5D6-BE8B-0D3B-CE44-00DD2B7F639A}" dt="2023-04-26T15:20:42.902" v="693"/>
          <ac:spMkLst>
            <pc:docMk/>
            <pc:sldMk cId="1357638517" sldId="276"/>
            <ac:spMk id="18" creationId="{70BEB1E7-2F88-40BC-B73D-42E5B6F80BFC}"/>
          </ac:spMkLst>
        </pc:spChg>
        <pc:spChg chg="del">
          <ac:chgData name="Trane, Grace E" userId="S::gtrane@uiowa.edu::7519b6bc-8e08-46a7-a6c3-72bc00ee48b3" providerId="AD" clId="Web-{29C8C5D6-BE8B-0D3B-CE44-00DD2B7F639A}" dt="2023-04-26T15:20:42.902" v="693"/>
          <ac:spMkLst>
            <pc:docMk/>
            <pc:sldMk cId="1357638517" sldId="276"/>
            <ac:spMk id="19" creationId="{A7B99495-F43F-4D80-A44F-2CB4764EB90B}"/>
          </ac:spMkLst>
        </pc:spChg>
        <pc:picChg chg="del">
          <ac:chgData name="Trane, Grace E" userId="S::gtrane@uiowa.edu::7519b6bc-8e08-46a7-a6c3-72bc00ee48b3" providerId="AD" clId="Web-{29C8C5D6-BE8B-0D3B-CE44-00DD2B7F639A}" dt="2023-04-26T15:20:29.980" v="692"/>
          <ac:picMkLst>
            <pc:docMk/>
            <pc:sldMk cId="1357638517" sldId="276"/>
            <ac:picMk id="4" creationId="{7AAABB12-14B9-C1B3-566A-1FD60FA96AF8}"/>
          </ac:picMkLst>
        </pc:picChg>
        <pc:picChg chg="add mod">
          <ac:chgData name="Trane, Grace E" userId="S::gtrane@uiowa.edu::7519b6bc-8e08-46a7-a6c3-72bc00ee48b3" providerId="AD" clId="Web-{29C8C5D6-BE8B-0D3B-CE44-00DD2B7F639A}" dt="2023-04-26T15:19:45.276" v="689" actId="1076"/>
          <ac:picMkLst>
            <pc:docMk/>
            <pc:sldMk cId="1357638517" sldId="276"/>
            <ac:picMk id="6" creationId="{4DF1D4F1-73DC-E795-5260-7F4DA7351AA9}"/>
          </ac:picMkLst>
        </pc:picChg>
      </pc:sldChg>
      <pc:sldChg chg="delSp modSp mod modClrScheme delDesignElem chgLayout">
        <pc:chgData name="Trane, Grace E" userId="S::gtrane@uiowa.edu::7519b6bc-8e08-46a7-a6c3-72bc00ee48b3" providerId="AD" clId="Web-{29C8C5D6-BE8B-0D3B-CE44-00DD2B7F639A}" dt="2023-04-26T15:22:56.812" v="722"/>
        <pc:sldMkLst>
          <pc:docMk/>
          <pc:sldMk cId="392105281" sldId="277"/>
        </pc:sldMkLst>
        <pc:spChg chg="mod ord">
          <ac:chgData name="Trane, Grace E" userId="S::gtrane@uiowa.edu::7519b6bc-8e08-46a7-a6c3-72bc00ee48b3" providerId="AD" clId="Web-{29C8C5D6-BE8B-0D3B-CE44-00DD2B7F639A}" dt="2023-04-26T15:22:56.812" v="722"/>
          <ac:spMkLst>
            <pc:docMk/>
            <pc:sldMk cId="392105281" sldId="277"/>
            <ac:spMk id="2" creationId="{E1C5C8A6-AFDA-9C6F-E481-7FF26171C6BB}"/>
          </ac:spMkLst>
        </pc:spChg>
        <pc:spChg chg="del">
          <ac:chgData name="Trane, Grace E" userId="S::gtrane@uiowa.edu::7519b6bc-8e08-46a7-a6c3-72bc00ee48b3" providerId="AD" clId="Web-{29C8C5D6-BE8B-0D3B-CE44-00DD2B7F639A}" dt="2023-04-26T15:20:42.902" v="693"/>
          <ac:spMkLst>
            <pc:docMk/>
            <pc:sldMk cId="392105281" sldId="277"/>
            <ac:spMk id="9" creationId="{BACC6370-2D7E-4714-9D71-7542949D7D5D}"/>
          </ac:spMkLst>
        </pc:spChg>
        <pc:spChg chg="del">
          <ac:chgData name="Trane, Grace E" userId="S::gtrane@uiowa.edu::7519b6bc-8e08-46a7-a6c3-72bc00ee48b3" providerId="AD" clId="Web-{29C8C5D6-BE8B-0D3B-CE44-00DD2B7F639A}" dt="2023-04-26T15:20:42.902" v="693"/>
          <ac:spMkLst>
            <pc:docMk/>
            <pc:sldMk cId="392105281" sldId="277"/>
            <ac:spMk id="11" creationId="{F68B3F68-107C-434F-AA38-110D5EA91B85}"/>
          </ac:spMkLst>
        </pc:spChg>
        <pc:spChg chg="del">
          <ac:chgData name="Trane, Grace E" userId="S::gtrane@uiowa.edu::7519b6bc-8e08-46a7-a6c3-72bc00ee48b3" providerId="AD" clId="Web-{29C8C5D6-BE8B-0D3B-CE44-00DD2B7F639A}" dt="2023-04-26T15:20:42.902" v="693"/>
          <ac:spMkLst>
            <pc:docMk/>
            <pc:sldMk cId="392105281" sldId="277"/>
            <ac:spMk id="13" creationId="{AAD0DBB9-1A4B-4391-81D4-CB19F9AB918A}"/>
          </ac:spMkLst>
        </pc:spChg>
        <pc:spChg chg="del">
          <ac:chgData name="Trane, Grace E" userId="S::gtrane@uiowa.edu::7519b6bc-8e08-46a7-a6c3-72bc00ee48b3" providerId="AD" clId="Web-{29C8C5D6-BE8B-0D3B-CE44-00DD2B7F639A}" dt="2023-04-26T15:20:42.902" v="693"/>
          <ac:spMkLst>
            <pc:docMk/>
            <pc:sldMk cId="392105281" sldId="277"/>
            <ac:spMk id="15" creationId="{063BBA22-50EA-4C4D-BE05-F1CE4E63AA56}"/>
          </ac:spMkLst>
        </pc:spChg>
      </pc:sldChg>
      <pc:sldChg chg="modSp mod modClrScheme chgLayout">
        <pc:chgData name="Trane, Grace E" userId="S::gtrane@uiowa.edu::7519b6bc-8e08-46a7-a6c3-72bc00ee48b3" providerId="AD" clId="Web-{29C8C5D6-BE8B-0D3B-CE44-00DD2B7F639A}" dt="2023-04-26T15:22:56.812" v="722"/>
        <pc:sldMkLst>
          <pc:docMk/>
          <pc:sldMk cId="2257851571" sldId="278"/>
        </pc:sldMkLst>
        <pc:spChg chg="mod ord">
          <ac:chgData name="Trane, Grace E" userId="S::gtrane@uiowa.edu::7519b6bc-8e08-46a7-a6c3-72bc00ee48b3" providerId="AD" clId="Web-{29C8C5D6-BE8B-0D3B-CE44-00DD2B7F639A}" dt="2023-04-26T15:22:56.812" v="722"/>
          <ac:spMkLst>
            <pc:docMk/>
            <pc:sldMk cId="2257851571" sldId="278"/>
            <ac:spMk id="2" creationId="{0AAFFC50-B0C2-DCE0-2DD4-DEF0C7AC2709}"/>
          </ac:spMkLst>
        </pc:spChg>
        <pc:picChg chg="mod ord">
          <ac:chgData name="Trane, Grace E" userId="S::gtrane@uiowa.edu::7519b6bc-8e08-46a7-a6c3-72bc00ee48b3" providerId="AD" clId="Web-{29C8C5D6-BE8B-0D3B-CE44-00DD2B7F639A}" dt="2023-04-26T15:22:56.812" v="722"/>
          <ac:picMkLst>
            <pc:docMk/>
            <pc:sldMk cId="2257851571" sldId="278"/>
            <ac:picMk id="4" creationId="{AFEA0B61-7C1D-DCD2-EF22-07A6BECDDD78}"/>
          </ac:picMkLst>
        </pc:picChg>
      </pc:sldChg>
      <pc:sldChg chg="addSp delSp modSp new mod modClrScheme chgLayout">
        <pc:chgData name="Trane, Grace E" userId="S::gtrane@uiowa.edu::7519b6bc-8e08-46a7-a6c3-72bc00ee48b3" providerId="AD" clId="Web-{29C8C5D6-BE8B-0D3B-CE44-00DD2B7F639A}" dt="2023-04-26T15:22:56.812" v="722"/>
        <pc:sldMkLst>
          <pc:docMk/>
          <pc:sldMk cId="1596414982" sldId="279"/>
        </pc:sldMkLst>
        <pc:spChg chg="del mod">
          <ac:chgData name="Trane, Grace E" userId="S::gtrane@uiowa.edu::7519b6bc-8e08-46a7-a6c3-72bc00ee48b3" providerId="AD" clId="Web-{29C8C5D6-BE8B-0D3B-CE44-00DD2B7F639A}" dt="2023-04-26T15:19:05.166" v="678"/>
          <ac:spMkLst>
            <pc:docMk/>
            <pc:sldMk cId="1596414982" sldId="279"/>
            <ac:spMk id="2" creationId="{3DD6348A-A98F-1CE2-10DE-400F94D8583C}"/>
          </ac:spMkLst>
        </pc:spChg>
        <pc:spChg chg="del">
          <ac:chgData name="Trane, Grace E" userId="S::gtrane@uiowa.edu::7519b6bc-8e08-46a7-a6c3-72bc00ee48b3" providerId="AD" clId="Web-{29C8C5D6-BE8B-0D3B-CE44-00DD2B7F639A}" dt="2023-04-26T14:48:06.325" v="1"/>
          <ac:spMkLst>
            <pc:docMk/>
            <pc:sldMk cId="1596414982" sldId="279"/>
            <ac:spMk id="3" creationId="{0FCEF1A2-310A-E502-298C-A1A4E640DEB2}"/>
          </ac:spMkLst>
        </pc:spChg>
        <pc:spChg chg="add del mod">
          <ac:chgData name="Trane, Grace E" userId="S::gtrane@uiowa.edu::7519b6bc-8e08-46a7-a6c3-72bc00ee48b3" providerId="AD" clId="Web-{29C8C5D6-BE8B-0D3B-CE44-00DD2B7F639A}" dt="2023-04-26T15:18:49.603" v="674"/>
          <ac:spMkLst>
            <pc:docMk/>
            <pc:sldMk cId="1596414982" sldId="279"/>
            <ac:spMk id="5" creationId="{4F54D21E-6599-EACE-731B-907549192F6C}"/>
          </ac:spMkLst>
        </pc:spChg>
        <pc:spChg chg="add del mod">
          <ac:chgData name="Trane, Grace E" userId="S::gtrane@uiowa.edu::7519b6bc-8e08-46a7-a6c3-72bc00ee48b3" providerId="AD" clId="Web-{29C8C5D6-BE8B-0D3B-CE44-00DD2B7F639A}" dt="2023-04-26T15:19:06.853" v="683"/>
          <ac:spMkLst>
            <pc:docMk/>
            <pc:sldMk cId="1596414982" sldId="279"/>
            <ac:spMk id="10" creationId="{42792FBB-6CEF-4539-9956-938128D8171D}"/>
          </ac:spMkLst>
        </pc:spChg>
        <pc:spChg chg="add del mod">
          <ac:chgData name="Trane, Grace E" userId="S::gtrane@uiowa.edu::7519b6bc-8e08-46a7-a6c3-72bc00ee48b3" providerId="AD" clId="Web-{29C8C5D6-BE8B-0D3B-CE44-00DD2B7F639A}" dt="2023-04-26T15:19:11.697" v="684"/>
          <ac:spMkLst>
            <pc:docMk/>
            <pc:sldMk cId="1596414982" sldId="279"/>
            <ac:spMk id="12" creationId="{A1AF61F3-1C12-C7FF-F2B3-CA7FB0501C64}"/>
          </ac:spMkLst>
        </pc:spChg>
        <pc:spChg chg="add">
          <ac:chgData name="Trane, Grace E" userId="S::gtrane@uiowa.edu::7519b6bc-8e08-46a7-a6c3-72bc00ee48b3" providerId="AD" clId="Web-{29C8C5D6-BE8B-0D3B-CE44-00DD2B7F639A}" dt="2023-04-26T15:19:05.228" v="679"/>
          <ac:spMkLst>
            <pc:docMk/>
            <pc:sldMk cId="1596414982" sldId="279"/>
            <ac:spMk id="14" creationId="{D2335052-CFA6-EEED-DCA0-2AEF74D5C165}"/>
          </ac:spMkLst>
        </pc:spChg>
        <pc:picChg chg="add del mod ord">
          <ac:chgData name="Trane, Grace E" userId="S::gtrane@uiowa.edu::7519b6bc-8e08-46a7-a6c3-72bc00ee48b3" providerId="AD" clId="Web-{29C8C5D6-BE8B-0D3B-CE44-00DD2B7F639A}" dt="2023-04-26T15:18:48.900" v="673"/>
          <ac:picMkLst>
            <pc:docMk/>
            <pc:sldMk cId="1596414982" sldId="279"/>
            <ac:picMk id="4" creationId="{74A15265-431C-3977-7D31-45E9008F2700}"/>
          </ac:picMkLst>
        </pc:picChg>
        <pc:picChg chg="add mod">
          <ac:chgData name="Trane, Grace E" userId="S::gtrane@uiowa.edu::7519b6bc-8e08-46a7-a6c3-72bc00ee48b3" providerId="AD" clId="Web-{29C8C5D6-BE8B-0D3B-CE44-00DD2B7F639A}" dt="2023-04-26T15:19:06.306" v="682" actId="1076"/>
          <ac:picMkLst>
            <pc:docMk/>
            <pc:sldMk cId="1596414982" sldId="279"/>
            <ac:picMk id="6" creationId="{D45C0509-E7DA-2A19-0A6D-1090E0674F93}"/>
          </ac:picMkLst>
        </pc:picChg>
        <pc:picChg chg="add del">
          <ac:chgData name="Trane, Grace E" userId="S::gtrane@uiowa.edu::7519b6bc-8e08-46a7-a6c3-72bc00ee48b3" providerId="AD" clId="Web-{29C8C5D6-BE8B-0D3B-CE44-00DD2B7F639A}" dt="2023-04-26T15:18:45.634" v="671"/>
          <ac:picMkLst>
            <pc:docMk/>
            <pc:sldMk cId="1596414982" sldId="279"/>
            <ac:picMk id="7" creationId="{AB0A9455-045B-D010-4C53-875B65160BCA}"/>
          </ac:picMkLst>
        </pc:picChg>
        <pc:picChg chg="add del">
          <ac:chgData name="Trane, Grace E" userId="S::gtrane@uiowa.edu::7519b6bc-8e08-46a7-a6c3-72bc00ee48b3" providerId="AD" clId="Web-{29C8C5D6-BE8B-0D3B-CE44-00DD2B7F639A}" dt="2023-04-26T15:18:34.165" v="670"/>
          <ac:picMkLst>
            <pc:docMk/>
            <pc:sldMk cId="1596414982" sldId="279"/>
            <ac:picMk id="8" creationId="{BC67A1B3-0FC9-2345-F797-1EE9AF341B95}"/>
          </ac:picMkLst>
        </pc:picChg>
      </pc:sldChg>
      <pc:sldChg chg="addSp delSp modSp add mod replId modClrScheme delDesignElem chgLayout">
        <pc:chgData name="Trane, Grace E" userId="S::gtrane@uiowa.edu::7519b6bc-8e08-46a7-a6c3-72bc00ee48b3" providerId="AD" clId="Web-{29C8C5D6-BE8B-0D3B-CE44-00DD2B7F639A}" dt="2023-04-26T15:22:56.812" v="722"/>
        <pc:sldMkLst>
          <pc:docMk/>
          <pc:sldMk cId="3092896628" sldId="280"/>
        </pc:sldMkLst>
        <pc:spChg chg="mod ord">
          <ac:chgData name="Trane, Grace E" userId="S::gtrane@uiowa.edu::7519b6bc-8e08-46a7-a6c3-72bc00ee48b3" providerId="AD" clId="Web-{29C8C5D6-BE8B-0D3B-CE44-00DD2B7F639A}" dt="2023-04-26T15:22:56.812" v="722"/>
          <ac:spMkLst>
            <pc:docMk/>
            <pc:sldMk cId="3092896628" sldId="280"/>
            <ac:spMk id="2" creationId="{9CCC5342-2982-C6D8-3580-A5773E664DF0}"/>
          </ac:spMkLst>
        </pc:spChg>
        <pc:spChg chg="del mod">
          <ac:chgData name="Trane, Grace E" userId="S::gtrane@uiowa.edu::7519b6bc-8e08-46a7-a6c3-72bc00ee48b3" providerId="AD" clId="Web-{29C8C5D6-BE8B-0D3B-CE44-00DD2B7F639A}" dt="2023-04-26T15:02:39.080" v="463"/>
          <ac:spMkLst>
            <pc:docMk/>
            <pc:sldMk cId="3092896628" sldId="280"/>
            <ac:spMk id="3" creationId="{2181FB98-0564-B2F1-66D5-87D87FE023A3}"/>
          </ac:spMkLst>
        </pc:spChg>
        <pc:spChg chg="del">
          <ac:chgData name="Trane, Grace E" userId="S::gtrane@uiowa.edu::7519b6bc-8e08-46a7-a6c3-72bc00ee48b3" providerId="AD" clId="Web-{29C8C5D6-BE8B-0D3B-CE44-00DD2B7F639A}" dt="2023-04-26T15:01:49.329" v="433"/>
          <ac:spMkLst>
            <pc:docMk/>
            <pc:sldMk cId="3092896628" sldId="280"/>
            <ac:spMk id="4" creationId="{08C28002-B55C-BEE4-C488-01DB3318905B}"/>
          </ac:spMkLst>
        </pc:spChg>
        <pc:spChg chg="del">
          <ac:chgData name="Trane, Grace E" userId="S::gtrane@uiowa.edu::7519b6bc-8e08-46a7-a6c3-72bc00ee48b3" providerId="AD" clId="Web-{29C8C5D6-BE8B-0D3B-CE44-00DD2B7F639A}" dt="2023-04-26T15:02:34.877" v="459"/>
          <ac:spMkLst>
            <pc:docMk/>
            <pc:sldMk cId="3092896628" sldId="280"/>
            <ac:spMk id="11" creationId="{471BDFC6-FDDF-D64C-B8AB-375A14AB8AEE}"/>
          </ac:spMkLst>
        </pc:spChg>
        <pc:spChg chg="del">
          <ac:chgData name="Trane, Grace E" userId="S::gtrane@uiowa.edu::7519b6bc-8e08-46a7-a6c3-72bc00ee48b3" providerId="AD" clId="Web-{29C8C5D6-BE8B-0D3B-CE44-00DD2B7F639A}" dt="2023-04-26T15:02:34.814" v="458"/>
          <ac:spMkLst>
            <pc:docMk/>
            <pc:sldMk cId="3092896628" sldId="280"/>
            <ac:spMk id="12" creationId="{D611CE03-00BC-FFBE-C657-C38D9658D3F7}"/>
          </ac:spMkLst>
        </pc:spChg>
        <pc:spChg chg="del">
          <ac:chgData name="Trane, Grace E" userId="S::gtrane@uiowa.edu::7519b6bc-8e08-46a7-a6c3-72bc00ee48b3" providerId="AD" clId="Web-{29C8C5D6-BE8B-0D3B-CE44-00DD2B7F639A}" dt="2023-04-26T15:01:53.688" v="435"/>
          <ac:spMkLst>
            <pc:docMk/>
            <pc:sldMk cId="3092896628" sldId="280"/>
            <ac:spMk id="13" creationId="{CC7B7BFA-D22C-27CE-2521-BDDD6FCEACAD}"/>
          </ac:spMkLst>
        </pc:spChg>
        <pc:spChg chg="del">
          <ac:chgData name="Trane, Grace E" userId="S::gtrane@uiowa.edu::7519b6bc-8e08-46a7-a6c3-72bc00ee48b3" providerId="AD" clId="Web-{29C8C5D6-BE8B-0D3B-CE44-00DD2B7F639A}" dt="2023-04-26T15:20:42.902" v="693"/>
          <ac:spMkLst>
            <pc:docMk/>
            <pc:sldMk cId="3092896628" sldId="280"/>
            <ac:spMk id="14" creationId="{955A2079-FA98-4876-80F0-72364A7D2EA4}"/>
          </ac:spMkLst>
        </pc:spChg>
        <pc:spChg chg="del mod">
          <ac:chgData name="Trane, Grace E" userId="S::gtrane@uiowa.edu::7519b6bc-8e08-46a7-a6c3-72bc00ee48b3" providerId="AD" clId="Web-{29C8C5D6-BE8B-0D3B-CE44-00DD2B7F639A}" dt="2023-04-26T15:02:34.767" v="457"/>
          <ac:spMkLst>
            <pc:docMk/>
            <pc:sldMk cId="3092896628" sldId="280"/>
            <ac:spMk id="15" creationId="{A5098572-78B1-BA4B-A3FC-8923D714068A}"/>
          </ac:spMkLst>
        </pc:spChg>
        <pc:spChg chg="add mod">
          <ac:chgData name="Trane, Grace E" userId="S::gtrane@uiowa.edu::7519b6bc-8e08-46a7-a6c3-72bc00ee48b3" providerId="AD" clId="Web-{29C8C5D6-BE8B-0D3B-CE44-00DD2B7F639A}" dt="2023-04-26T15:03:42.988" v="486" actId="1076"/>
          <ac:spMkLst>
            <pc:docMk/>
            <pc:sldMk cId="3092896628" sldId="280"/>
            <ac:spMk id="421" creationId="{FC435A7A-12E3-C09B-D899-CF823015BC6F}"/>
          </ac:spMkLst>
        </pc:spChg>
        <pc:spChg chg="add mod">
          <ac:chgData name="Trane, Grace E" userId="S::gtrane@uiowa.edu::7519b6bc-8e08-46a7-a6c3-72bc00ee48b3" providerId="AD" clId="Web-{29C8C5D6-BE8B-0D3B-CE44-00DD2B7F639A}" dt="2023-04-26T15:04:07.457" v="495" actId="20577"/>
          <ac:spMkLst>
            <pc:docMk/>
            <pc:sldMk cId="3092896628" sldId="280"/>
            <ac:spMk id="422" creationId="{0C2CDBA0-D042-A15A-A3DC-D0352F4C273C}"/>
          </ac:spMkLst>
        </pc:spChg>
        <pc:spChg chg="add mod">
          <ac:chgData name="Trane, Grace E" userId="S::gtrane@uiowa.edu::7519b6bc-8e08-46a7-a6c3-72bc00ee48b3" providerId="AD" clId="Web-{29C8C5D6-BE8B-0D3B-CE44-00DD2B7F639A}" dt="2023-04-26T15:03:55.925" v="490" actId="20577"/>
          <ac:spMkLst>
            <pc:docMk/>
            <pc:sldMk cId="3092896628" sldId="280"/>
            <ac:spMk id="423" creationId="{587F675E-7189-64C0-0991-A9A8430DF756}"/>
          </ac:spMkLst>
        </pc:spChg>
        <pc:graphicFrameChg chg="mod modGraphic">
          <ac:chgData name="Trane, Grace E" userId="S::gtrane@uiowa.edu::7519b6bc-8e08-46a7-a6c3-72bc00ee48b3" providerId="AD" clId="Web-{29C8C5D6-BE8B-0D3B-CE44-00DD2B7F639A}" dt="2023-04-26T15:07:59.697" v="603" actId="1076"/>
          <ac:graphicFrameMkLst>
            <pc:docMk/>
            <pc:sldMk cId="3092896628" sldId="280"/>
            <ac:graphicFrameMk id="5" creationId="{797902F1-B932-0561-6B55-7A01A1E67FAD}"/>
          </ac:graphicFrameMkLst>
        </pc:graphicFrameChg>
      </pc:sldChg>
      <pc:sldChg chg="addSp delSp modSp add mod replId modClrScheme addAnim modAnim delDesignElem chgLayout">
        <pc:chgData name="Trane, Grace E" userId="S::gtrane@uiowa.edu::7519b6bc-8e08-46a7-a6c3-72bc00ee48b3" providerId="AD" clId="Web-{29C8C5D6-BE8B-0D3B-CE44-00DD2B7F639A}" dt="2023-04-26T15:22:56.812" v="722"/>
        <pc:sldMkLst>
          <pc:docMk/>
          <pc:sldMk cId="377234925" sldId="281"/>
        </pc:sldMkLst>
        <pc:spChg chg="mod ord">
          <ac:chgData name="Trane, Grace E" userId="S::gtrane@uiowa.edu::7519b6bc-8e08-46a7-a6c3-72bc00ee48b3" providerId="AD" clId="Web-{29C8C5D6-BE8B-0D3B-CE44-00DD2B7F639A}" dt="2023-04-26T15:22:56.812" v="722"/>
          <ac:spMkLst>
            <pc:docMk/>
            <pc:sldMk cId="377234925" sldId="281"/>
            <ac:spMk id="2" creationId="{9CCC5342-2982-C6D8-3580-A5773E664DF0}"/>
          </ac:spMkLst>
        </pc:spChg>
        <pc:spChg chg="del">
          <ac:chgData name="Trane, Grace E" userId="S::gtrane@uiowa.edu::7519b6bc-8e08-46a7-a6c3-72bc00ee48b3" providerId="AD" clId="Web-{29C8C5D6-BE8B-0D3B-CE44-00DD2B7F639A}" dt="2023-04-26T15:06:46.601" v="590"/>
          <ac:spMkLst>
            <pc:docMk/>
            <pc:sldMk cId="377234925" sldId="281"/>
            <ac:spMk id="3" creationId="{2181FB98-0564-B2F1-66D5-87D87FE023A3}"/>
          </ac:spMkLst>
        </pc:spChg>
        <pc:spChg chg="del">
          <ac:chgData name="Trane, Grace E" userId="S::gtrane@uiowa.edu::7519b6bc-8e08-46a7-a6c3-72bc00ee48b3" providerId="AD" clId="Web-{29C8C5D6-BE8B-0D3B-CE44-00DD2B7F639A}" dt="2023-04-26T15:06:40.351" v="589"/>
          <ac:spMkLst>
            <pc:docMk/>
            <pc:sldMk cId="377234925" sldId="281"/>
            <ac:spMk id="4" creationId="{08C28002-B55C-BEE4-C488-01DB3318905B}"/>
          </ac:spMkLst>
        </pc:spChg>
        <pc:spChg chg="del">
          <ac:chgData name="Trane, Grace E" userId="S::gtrane@uiowa.edu::7519b6bc-8e08-46a7-a6c3-72bc00ee48b3" providerId="AD" clId="Web-{29C8C5D6-BE8B-0D3B-CE44-00DD2B7F639A}" dt="2023-04-26T15:06:32.023" v="586"/>
          <ac:spMkLst>
            <pc:docMk/>
            <pc:sldMk cId="377234925" sldId="281"/>
            <ac:spMk id="11" creationId="{471BDFC6-FDDF-D64C-B8AB-375A14AB8AEE}"/>
          </ac:spMkLst>
        </pc:spChg>
        <pc:spChg chg="del">
          <ac:chgData name="Trane, Grace E" userId="S::gtrane@uiowa.edu::7519b6bc-8e08-46a7-a6c3-72bc00ee48b3" providerId="AD" clId="Web-{29C8C5D6-BE8B-0D3B-CE44-00DD2B7F639A}" dt="2023-04-26T15:06:35.804" v="587"/>
          <ac:spMkLst>
            <pc:docMk/>
            <pc:sldMk cId="377234925" sldId="281"/>
            <ac:spMk id="12" creationId="{D611CE03-00BC-FFBE-C657-C38D9658D3F7}"/>
          </ac:spMkLst>
        </pc:spChg>
        <pc:spChg chg="del">
          <ac:chgData name="Trane, Grace E" userId="S::gtrane@uiowa.edu::7519b6bc-8e08-46a7-a6c3-72bc00ee48b3" providerId="AD" clId="Web-{29C8C5D6-BE8B-0D3B-CE44-00DD2B7F639A}" dt="2023-04-26T15:06:31.085" v="584"/>
          <ac:spMkLst>
            <pc:docMk/>
            <pc:sldMk cId="377234925" sldId="281"/>
            <ac:spMk id="13" creationId="{CC7B7BFA-D22C-27CE-2521-BDDD6FCEACAD}"/>
          </ac:spMkLst>
        </pc:spChg>
        <pc:spChg chg="del">
          <ac:chgData name="Trane, Grace E" userId="S::gtrane@uiowa.edu::7519b6bc-8e08-46a7-a6c3-72bc00ee48b3" providerId="AD" clId="Web-{29C8C5D6-BE8B-0D3B-CE44-00DD2B7F639A}" dt="2023-04-26T15:20:42.902" v="693"/>
          <ac:spMkLst>
            <pc:docMk/>
            <pc:sldMk cId="377234925" sldId="281"/>
            <ac:spMk id="14" creationId="{955A2079-FA98-4876-80F0-72364A7D2EA4}"/>
          </ac:spMkLst>
        </pc:spChg>
        <pc:spChg chg="del">
          <ac:chgData name="Trane, Grace E" userId="S::gtrane@uiowa.edu::7519b6bc-8e08-46a7-a6c3-72bc00ee48b3" providerId="AD" clId="Web-{29C8C5D6-BE8B-0D3B-CE44-00DD2B7F639A}" dt="2023-04-26T15:06:31.288" v="585"/>
          <ac:spMkLst>
            <pc:docMk/>
            <pc:sldMk cId="377234925" sldId="281"/>
            <ac:spMk id="15" creationId="{A5098572-78B1-BA4B-A3FC-8923D714068A}"/>
          </ac:spMkLst>
        </pc:spChg>
        <pc:spChg chg="add mod">
          <ac:chgData name="Trane, Grace E" userId="S::gtrane@uiowa.edu::7519b6bc-8e08-46a7-a6c3-72bc00ee48b3" providerId="AD" clId="Web-{29C8C5D6-BE8B-0D3B-CE44-00DD2B7F639A}" dt="2023-04-26T15:09:21.730" v="624" actId="20577"/>
          <ac:spMkLst>
            <pc:docMk/>
            <pc:sldMk cId="377234925" sldId="281"/>
            <ac:spMk id="1055" creationId="{F949C562-3A27-4B02-3766-B6533759B5BF}"/>
          </ac:spMkLst>
        </pc:spChg>
        <pc:spChg chg="add mod">
          <ac:chgData name="Trane, Grace E" userId="S::gtrane@uiowa.edu::7519b6bc-8e08-46a7-a6c3-72bc00ee48b3" providerId="AD" clId="Web-{29C8C5D6-BE8B-0D3B-CE44-00DD2B7F639A}" dt="2023-04-26T15:09:19.808" v="623" actId="20577"/>
          <ac:spMkLst>
            <pc:docMk/>
            <pc:sldMk cId="377234925" sldId="281"/>
            <ac:spMk id="1057" creationId="{3501D3F6-6FA6-3FE1-DAE8-9929EF237FBD}"/>
          </ac:spMkLst>
        </pc:spChg>
        <pc:spChg chg="add del mod">
          <ac:chgData name="Trane, Grace E" userId="S::gtrane@uiowa.edu::7519b6bc-8e08-46a7-a6c3-72bc00ee48b3" providerId="AD" clId="Web-{29C8C5D6-BE8B-0D3B-CE44-00DD2B7F639A}" dt="2023-04-26T15:09:10.449" v="618"/>
          <ac:spMkLst>
            <pc:docMk/>
            <pc:sldMk cId="377234925" sldId="281"/>
            <ac:spMk id="1059" creationId="{085ED362-8ED6-B490-789D-D09FD375DC44}"/>
          </ac:spMkLst>
        </pc:spChg>
        <pc:spChg chg="add mod">
          <ac:chgData name="Trane, Grace E" userId="S::gtrane@uiowa.edu::7519b6bc-8e08-46a7-a6c3-72bc00ee48b3" providerId="AD" clId="Web-{29C8C5D6-BE8B-0D3B-CE44-00DD2B7F639A}" dt="2023-04-26T15:10:13.137" v="630" actId="14100"/>
          <ac:spMkLst>
            <pc:docMk/>
            <pc:sldMk cId="377234925" sldId="281"/>
            <ac:spMk id="1060" creationId="{A68A4A1C-A99D-D84C-D70A-30A11B82D7F6}"/>
          </ac:spMkLst>
        </pc:spChg>
        <pc:graphicFrameChg chg="mod modGraphic">
          <ac:chgData name="Trane, Grace E" userId="S::gtrane@uiowa.edu::7519b6bc-8e08-46a7-a6c3-72bc00ee48b3" providerId="AD" clId="Web-{29C8C5D6-BE8B-0D3B-CE44-00DD2B7F639A}" dt="2023-04-26T15:08:24.057" v="606" actId="14100"/>
          <ac:graphicFrameMkLst>
            <pc:docMk/>
            <pc:sldMk cId="377234925" sldId="281"/>
            <ac:graphicFrameMk id="5" creationId="{797902F1-B932-0561-6B55-7A01A1E67FAD}"/>
          </ac:graphicFrameMkLst>
        </pc:graphicFrameChg>
      </pc:sldChg>
      <pc:sldChg chg="addSp delSp modSp add mod replId setBg modClrScheme delDesignElem chgLayout">
        <pc:chgData name="Trane, Grace E" userId="S::gtrane@uiowa.edu::7519b6bc-8e08-46a7-a6c3-72bc00ee48b3" providerId="AD" clId="Web-{29C8C5D6-BE8B-0D3B-CE44-00DD2B7F639A}" dt="2023-04-26T15:22:56.812" v="722"/>
        <pc:sldMkLst>
          <pc:docMk/>
          <pc:sldMk cId="3797433946" sldId="282"/>
        </pc:sldMkLst>
        <pc:spChg chg="mod ord">
          <ac:chgData name="Trane, Grace E" userId="S::gtrane@uiowa.edu::7519b6bc-8e08-46a7-a6c3-72bc00ee48b3" providerId="AD" clId="Web-{29C8C5D6-BE8B-0D3B-CE44-00DD2B7F639A}" dt="2023-04-26T15:22:56.812" v="722"/>
          <ac:spMkLst>
            <pc:docMk/>
            <pc:sldMk cId="3797433946" sldId="282"/>
            <ac:spMk id="2" creationId="{36DBD89E-AC66-7676-B9AC-D283683A37FF}"/>
          </ac:spMkLst>
        </pc:spChg>
        <pc:spChg chg="add del">
          <ac:chgData name="Trane, Grace E" userId="S::gtrane@uiowa.edu::7519b6bc-8e08-46a7-a6c3-72bc00ee48b3" providerId="AD" clId="Web-{29C8C5D6-BE8B-0D3B-CE44-00DD2B7F639A}" dt="2023-04-26T15:15:48.770" v="641"/>
          <ac:spMkLst>
            <pc:docMk/>
            <pc:sldMk cId="3797433946" sldId="282"/>
            <ac:spMk id="10" creationId="{2EB492CD-616E-47F8-933B-5E2D952A0593}"/>
          </ac:spMkLst>
        </pc:spChg>
        <pc:spChg chg="add del">
          <ac:chgData name="Trane, Grace E" userId="S::gtrane@uiowa.edu::7519b6bc-8e08-46a7-a6c3-72bc00ee48b3" providerId="AD" clId="Web-{29C8C5D6-BE8B-0D3B-CE44-00DD2B7F639A}" dt="2023-04-26T15:15:48.770" v="641"/>
          <ac:spMkLst>
            <pc:docMk/>
            <pc:sldMk cId="3797433946" sldId="282"/>
            <ac:spMk id="12" creationId="{59383CF9-23B5-4335-9B21-1791C4CF1C75}"/>
          </ac:spMkLst>
        </pc:spChg>
        <pc:spChg chg="add del">
          <ac:chgData name="Trane, Grace E" userId="S::gtrane@uiowa.edu::7519b6bc-8e08-46a7-a6c3-72bc00ee48b3" providerId="AD" clId="Web-{29C8C5D6-BE8B-0D3B-CE44-00DD2B7F639A}" dt="2023-04-26T15:15:48.770" v="641"/>
          <ac:spMkLst>
            <pc:docMk/>
            <pc:sldMk cId="3797433946" sldId="282"/>
            <ac:spMk id="14" creationId="{0007FE00-9498-4706-B255-6437B0252C02}"/>
          </ac:spMkLst>
        </pc:spChg>
        <pc:spChg chg="add del">
          <ac:chgData name="Trane, Grace E" userId="S::gtrane@uiowa.edu::7519b6bc-8e08-46a7-a6c3-72bc00ee48b3" providerId="AD" clId="Web-{29C8C5D6-BE8B-0D3B-CE44-00DD2B7F639A}" dt="2023-04-26T15:20:42.902" v="693"/>
          <ac:spMkLst>
            <pc:docMk/>
            <pc:sldMk cId="3797433946" sldId="282"/>
            <ac:spMk id="29" creationId="{2EB492CD-616E-47F8-933B-5E2D952A0593}"/>
          </ac:spMkLst>
        </pc:spChg>
        <pc:spChg chg="add del">
          <ac:chgData name="Trane, Grace E" userId="S::gtrane@uiowa.edu::7519b6bc-8e08-46a7-a6c3-72bc00ee48b3" providerId="AD" clId="Web-{29C8C5D6-BE8B-0D3B-CE44-00DD2B7F639A}" dt="2023-04-26T15:20:42.902" v="693"/>
          <ac:spMkLst>
            <pc:docMk/>
            <pc:sldMk cId="3797433946" sldId="282"/>
            <ac:spMk id="31" creationId="{59383CF9-23B5-4335-9B21-1791C4CF1C75}"/>
          </ac:spMkLst>
        </pc:spChg>
        <pc:spChg chg="add del">
          <ac:chgData name="Trane, Grace E" userId="S::gtrane@uiowa.edu::7519b6bc-8e08-46a7-a6c3-72bc00ee48b3" providerId="AD" clId="Web-{29C8C5D6-BE8B-0D3B-CE44-00DD2B7F639A}" dt="2023-04-26T15:20:42.902" v="693"/>
          <ac:spMkLst>
            <pc:docMk/>
            <pc:sldMk cId="3797433946" sldId="282"/>
            <ac:spMk id="33" creationId="{0007FE00-9498-4706-B255-6437B0252C02}"/>
          </ac:spMkLst>
        </pc:spChg>
        <pc:graphicFrameChg chg="mod ord modGraphic">
          <ac:chgData name="Trane, Grace E" userId="S::gtrane@uiowa.edu::7519b6bc-8e08-46a7-a6c3-72bc00ee48b3" providerId="AD" clId="Web-{29C8C5D6-BE8B-0D3B-CE44-00DD2B7F639A}" dt="2023-04-26T15:16:56.585" v="655" actId="1076"/>
          <ac:graphicFrameMkLst>
            <pc:docMk/>
            <pc:sldMk cId="3797433946" sldId="282"/>
            <ac:graphicFrameMk id="3" creationId="{8ACF6ABF-EA58-F985-9BC9-B97B36FC21F5}"/>
          </ac:graphicFrameMkLst>
        </pc:graphicFrameChg>
        <pc:picChg chg="del mod">
          <ac:chgData name="Trane, Grace E" userId="S::gtrane@uiowa.edu::7519b6bc-8e08-46a7-a6c3-72bc00ee48b3" providerId="AD" clId="Web-{29C8C5D6-BE8B-0D3B-CE44-00DD2B7F639A}" dt="2023-04-26T15:14:57.691" v="636"/>
          <ac:picMkLst>
            <pc:docMk/>
            <pc:sldMk cId="3797433946" sldId="282"/>
            <ac:picMk id="5" creationId="{1410EBDD-50D4-78BA-4002-CFA31E9607A9}"/>
          </ac:picMkLst>
        </pc:picChg>
        <pc:picChg chg="add mod">
          <ac:chgData name="Trane, Grace E" userId="S::gtrane@uiowa.edu::7519b6bc-8e08-46a7-a6c3-72bc00ee48b3" providerId="AD" clId="Web-{29C8C5D6-BE8B-0D3B-CE44-00DD2B7F639A}" dt="2023-04-26T15:15:58.177" v="644" actId="1076"/>
          <ac:picMkLst>
            <pc:docMk/>
            <pc:sldMk cId="3797433946" sldId="282"/>
            <ac:picMk id="24" creationId="{BDD40CC4-7547-E11C-5D4C-63E2787F3C44}"/>
          </ac:picMkLst>
        </pc:picChg>
        <pc:picChg chg="add del mod">
          <ac:chgData name="Trane, Grace E" userId="S::gtrane@uiowa.edu::7519b6bc-8e08-46a7-a6c3-72bc00ee48b3" providerId="AD" clId="Web-{29C8C5D6-BE8B-0D3B-CE44-00DD2B7F639A}" dt="2023-04-26T15:18:16.821" v="665"/>
          <ac:picMkLst>
            <pc:docMk/>
            <pc:sldMk cId="3797433946" sldId="282"/>
            <ac:picMk id="137" creationId="{40D14DC0-C46B-A39C-9F2E-6F346D4D6084}"/>
          </ac:picMkLst>
        </pc:picChg>
      </pc:sldChg>
      <pc:sldChg chg="delSp modSp add del mod replId modClrScheme chgLayout">
        <pc:chgData name="Trane, Grace E" userId="S::gtrane@uiowa.edu::7519b6bc-8e08-46a7-a6c3-72bc00ee48b3" providerId="AD" clId="Web-{29C8C5D6-BE8B-0D3B-CE44-00DD2B7F639A}" dt="2023-04-26T15:21:24.075" v="696"/>
        <pc:sldMkLst>
          <pc:docMk/>
          <pc:sldMk cId="3598432747" sldId="283"/>
        </pc:sldMkLst>
        <pc:spChg chg="mod ord">
          <ac:chgData name="Trane, Grace E" userId="S::gtrane@uiowa.edu::7519b6bc-8e08-46a7-a6c3-72bc00ee48b3" providerId="AD" clId="Web-{29C8C5D6-BE8B-0D3B-CE44-00DD2B7F639A}" dt="2023-04-26T15:20:42.902" v="693"/>
          <ac:spMkLst>
            <pc:docMk/>
            <pc:sldMk cId="3598432747" sldId="283"/>
            <ac:spMk id="2" creationId="{3DD6348A-A98F-1CE2-10DE-400F94D8583C}"/>
          </ac:spMkLst>
        </pc:spChg>
        <pc:spChg chg="mod">
          <ac:chgData name="Trane, Grace E" userId="S::gtrane@uiowa.edu::7519b6bc-8e08-46a7-a6c3-72bc00ee48b3" providerId="AD" clId="Web-{29C8C5D6-BE8B-0D3B-CE44-00DD2B7F639A}" dt="2023-04-26T15:19:27.369" v="685" actId="1076"/>
          <ac:spMkLst>
            <pc:docMk/>
            <pc:sldMk cId="3598432747" sldId="283"/>
            <ac:spMk id="5" creationId="{4F54D21E-6599-EACE-731B-907549192F6C}"/>
          </ac:spMkLst>
        </pc:spChg>
        <pc:picChg chg="mod ord">
          <ac:chgData name="Trane, Grace E" userId="S::gtrane@uiowa.edu::7519b6bc-8e08-46a7-a6c3-72bc00ee48b3" providerId="AD" clId="Web-{29C8C5D6-BE8B-0D3B-CE44-00DD2B7F639A}" dt="2023-04-26T15:20:42.902" v="693"/>
          <ac:picMkLst>
            <pc:docMk/>
            <pc:sldMk cId="3598432747" sldId="283"/>
            <ac:picMk id="4" creationId="{74A15265-431C-3977-7D31-45E9008F2700}"/>
          </ac:picMkLst>
        </pc:picChg>
        <pc:picChg chg="del">
          <ac:chgData name="Trane, Grace E" userId="S::gtrane@uiowa.edu::7519b6bc-8e08-46a7-a6c3-72bc00ee48b3" providerId="AD" clId="Web-{29C8C5D6-BE8B-0D3B-CE44-00DD2B7F639A}" dt="2023-04-26T15:18:52.072" v="677"/>
          <ac:picMkLst>
            <pc:docMk/>
            <pc:sldMk cId="3598432747" sldId="283"/>
            <ac:picMk id="6" creationId="{D45C0509-E7DA-2A19-0A6D-1090E0674F93}"/>
          </ac:picMkLst>
        </pc:picChg>
        <pc:picChg chg="del">
          <ac:chgData name="Trane, Grace E" userId="S::gtrane@uiowa.edu::7519b6bc-8e08-46a7-a6c3-72bc00ee48b3" providerId="AD" clId="Web-{29C8C5D6-BE8B-0D3B-CE44-00DD2B7F639A}" dt="2023-04-26T15:18:51.259" v="676"/>
          <ac:picMkLst>
            <pc:docMk/>
            <pc:sldMk cId="3598432747" sldId="283"/>
            <ac:picMk id="7" creationId="{AB0A9455-045B-D010-4C53-875B65160BCA}"/>
          </ac:picMkLst>
        </pc:picChg>
        <pc:picChg chg="del">
          <ac:chgData name="Trane, Grace E" userId="S::gtrane@uiowa.edu::7519b6bc-8e08-46a7-a6c3-72bc00ee48b3" providerId="AD" clId="Web-{29C8C5D6-BE8B-0D3B-CE44-00DD2B7F639A}" dt="2023-04-26T15:18:50.353" v="675"/>
          <ac:picMkLst>
            <pc:docMk/>
            <pc:sldMk cId="3598432747" sldId="283"/>
            <ac:picMk id="8" creationId="{BC67A1B3-0FC9-2345-F797-1EE9AF341B95}"/>
          </ac:picMkLst>
        </pc:picChg>
      </pc:sldChg>
      <pc:sldChg chg="addSp delSp modSp add mod replId modClrScheme delDesignElem chgLayout">
        <pc:chgData name="Trane, Grace E" userId="S::gtrane@uiowa.edu::7519b6bc-8e08-46a7-a6c3-72bc00ee48b3" providerId="AD" clId="Web-{29C8C5D6-BE8B-0D3B-CE44-00DD2B7F639A}" dt="2023-04-26T15:23:16.625" v="723"/>
        <pc:sldMkLst>
          <pc:docMk/>
          <pc:sldMk cId="2302392505" sldId="284"/>
        </pc:sldMkLst>
        <pc:spChg chg="mod ord">
          <ac:chgData name="Trane, Grace E" userId="S::gtrane@uiowa.edu::7519b6bc-8e08-46a7-a6c3-72bc00ee48b3" providerId="AD" clId="Web-{29C8C5D6-BE8B-0D3B-CE44-00DD2B7F639A}" dt="2023-04-26T15:22:56.812" v="722"/>
          <ac:spMkLst>
            <pc:docMk/>
            <pc:sldMk cId="2302392505" sldId="284"/>
            <ac:spMk id="2" creationId="{8C558300-B1E3-EC45-E764-DC2986561219}"/>
          </ac:spMkLst>
        </pc:spChg>
        <pc:spChg chg="mod ord">
          <ac:chgData name="Trane, Grace E" userId="S::gtrane@uiowa.edu::7519b6bc-8e08-46a7-a6c3-72bc00ee48b3" providerId="AD" clId="Web-{29C8C5D6-BE8B-0D3B-CE44-00DD2B7F639A}" dt="2023-04-26T15:22:56.812" v="722"/>
          <ac:spMkLst>
            <pc:docMk/>
            <pc:sldMk cId="2302392505" sldId="284"/>
            <ac:spMk id="3" creationId="{494E718E-E5D8-0F03-1A7D-7C743D467AE6}"/>
          </ac:spMkLst>
        </pc:spChg>
        <pc:spChg chg="add">
          <ac:chgData name="Trane, Grace E" userId="S::gtrane@uiowa.edu::7519b6bc-8e08-46a7-a6c3-72bc00ee48b3" providerId="AD" clId="Web-{29C8C5D6-BE8B-0D3B-CE44-00DD2B7F639A}" dt="2023-04-26T15:23:16.625" v="723"/>
          <ac:spMkLst>
            <pc:docMk/>
            <pc:sldMk cId="2302392505" sldId="284"/>
            <ac:spMk id="9" creationId="{4F7EBAE4-9945-4473-9E34-B2C66EA0F03D}"/>
          </ac:spMkLst>
        </pc:spChg>
        <pc:spChg chg="add">
          <ac:chgData name="Trane, Grace E" userId="S::gtrane@uiowa.edu::7519b6bc-8e08-46a7-a6c3-72bc00ee48b3" providerId="AD" clId="Web-{29C8C5D6-BE8B-0D3B-CE44-00DD2B7F639A}" dt="2023-04-26T15:23:16.625" v="723"/>
          <ac:spMkLst>
            <pc:docMk/>
            <pc:sldMk cId="2302392505" sldId="284"/>
            <ac:spMk id="11" creationId="{70BEB1E7-2F88-40BC-B73D-42E5B6F80BFC}"/>
          </ac:spMkLst>
        </pc:spChg>
        <pc:spChg chg="add">
          <ac:chgData name="Trane, Grace E" userId="S::gtrane@uiowa.edu::7519b6bc-8e08-46a7-a6c3-72bc00ee48b3" providerId="AD" clId="Web-{29C8C5D6-BE8B-0D3B-CE44-00DD2B7F639A}" dt="2023-04-26T15:23:16.625" v="723"/>
          <ac:spMkLst>
            <pc:docMk/>
            <pc:sldMk cId="2302392505" sldId="284"/>
            <ac:spMk id="13" creationId="{A7B99495-F43F-4D80-A44F-2CB4764EB90B}"/>
          </ac:spMkLst>
        </pc:spChg>
        <pc:spChg chg="del">
          <ac:chgData name="Trane, Grace E" userId="S::gtrane@uiowa.edu::7519b6bc-8e08-46a7-a6c3-72bc00ee48b3" providerId="AD" clId="Web-{29C8C5D6-BE8B-0D3B-CE44-00DD2B7F639A}" dt="2023-04-26T15:20:42.902" v="693"/>
          <ac:spMkLst>
            <pc:docMk/>
            <pc:sldMk cId="2302392505" sldId="284"/>
            <ac:spMk id="17" creationId="{4F7EBAE4-9945-4473-9E34-B2C66EA0F03D}"/>
          </ac:spMkLst>
        </pc:spChg>
        <pc:spChg chg="del">
          <ac:chgData name="Trane, Grace E" userId="S::gtrane@uiowa.edu::7519b6bc-8e08-46a7-a6c3-72bc00ee48b3" providerId="AD" clId="Web-{29C8C5D6-BE8B-0D3B-CE44-00DD2B7F639A}" dt="2023-04-26T15:20:42.902" v="693"/>
          <ac:spMkLst>
            <pc:docMk/>
            <pc:sldMk cId="2302392505" sldId="284"/>
            <ac:spMk id="18" creationId="{70BEB1E7-2F88-40BC-B73D-42E5B6F80BFC}"/>
          </ac:spMkLst>
        </pc:spChg>
        <pc:spChg chg="del">
          <ac:chgData name="Trane, Grace E" userId="S::gtrane@uiowa.edu::7519b6bc-8e08-46a7-a6c3-72bc00ee48b3" providerId="AD" clId="Web-{29C8C5D6-BE8B-0D3B-CE44-00DD2B7F639A}" dt="2023-04-26T15:20:42.902" v="693"/>
          <ac:spMkLst>
            <pc:docMk/>
            <pc:sldMk cId="2302392505" sldId="284"/>
            <ac:spMk id="19" creationId="{A7B99495-F43F-4D80-A44F-2CB4764EB90B}"/>
          </ac:spMkLst>
        </pc:spChg>
        <pc:picChg chg="del">
          <ac:chgData name="Trane, Grace E" userId="S::gtrane@uiowa.edu::7519b6bc-8e08-46a7-a6c3-72bc00ee48b3" providerId="AD" clId="Web-{29C8C5D6-BE8B-0D3B-CE44-00DD2B7F639A}" dt="2023-04-26T15:20:29.527" v="691"/>
          <ac:picMkLst>
            <pc:docMk/>
            <pc:sldMk cId="2302392505" sldId="284"/>
            <ac:picMk id="6" creationId="{4DF1D4F1-73DC-E795-5260-7F4DA7351AA9}"/>
          </ac:picMkLst>
        </pc:picChg>
      </pc:sldChg>
      <pc:sldMasterChg chg="del delSldLayout">
        <pc:chgData name="Trane, Grace E" userId="S::gtrane@uiowa.edu::7519b6bc-8e08-46a7-a6c3-72bc00ee48b3" providerId="AD" clId="Web-{29C8C5D6-BE8B-0D3B-CE44-00DD2B7F639A}" dt="2023-04-26T15:20:42.902" v="693"/>
        <pc:sldMasterMkLst>
          <pc:docMk/>
          <pc:sldMasterMk cId="2460954070" sldId="2147483660"/>
        </pc:sldMasterMkLst>
        <pc:sldLayoutChg chg="del">
          <pc:chgData name="Trane, Grace E" userId="S::gtrane@uiowa.edu::7519b6bc-8e08-46a7-a6c3-72bc00ee48b3" providerId="AD" clId="Web-{29C8C5D6-BE8B-0D3B-CE44-00DD2B7F639A}" dt="2023-04-26T15:20:42.902" v="693"/>
          <pc:sldLayoutMkLst>
            <pc:docMk/>
            <pc:sldMasterMk cId="2460954070" sldId="2147483660"/>
            <pc:sldLayoutMk cId="2385387890" sldId="2147483661"/>
          </pc:sldLayoutMkLst>
        </pc:sldLayoutChg>
        <pc:sldLayoutChg chg="del">
          <pc:chgData name="Trane, Grace E" userId="S::gtrane@uiowa.edu::7519b6bc-8e08-46a7-a6c3-72bc00ee48b3" providerId="AD" clId="Web-{29C8C5D6-BE8B-0D3B-CE44-00DD2B7F639A}" dt="2023-04-26T15:20:42.902" v="693"/>
          <pc:sldLayoutMkLst>
            <pc:docMk/>
            <pc:sldMasterMk cId="2460954070" sldId="2147483660"/>
            <pc:sldLayoutMk cId="949138452" sldId="2147483662"/>
          </pc:sldLayoutMkLst>
        </pc:sldLayoutChg>
        <pc:sldLayoutChg chg="del">
          <pc:chgData name="Trane, Grace E" userId="S::gtrane@uiowa.edu::7519b6bc-8e08-46a7-a6c3-72bc00ee48b3" providerId="AD" clId="Web-{29C8C5D6-BE8B-0D3B-CE44-00DD2B7F639A}" dt="2023-04-26T15:20:42.902" v="693"/>
          <pc:sldLayoutMkLst>
            <pc:docMk/>
            <pc:sldMasterMk cId="2460954070" sldId="2147483660"/>
            <pc:sldLayoutMk cId="2591524520" sldId="2147483663"/>
          </pc:sldLayoutMkLst>
        </pc:sldLayoutChg>
        <pc:sldLayoutChg chg="del">
          <pc:chgData name="Trane, Grace E" userId="S::gtrane@uiowa.edu::7519b6bc-8e08-46a7-a6c3-72bc00ee48b3" providerId="AD" clId="Web-{29C8C5D6-BE8B-0D3B-CE44-00DD2B7F639A}" dt="2023-04-26T15:20:42.902" v="693"/>
          <pc:sldLayoutMkLst>
            <pc:docMk/>
            <pc:sldMasterMk cId="2460954070" sldId="2147483660"/>
            <pc:sldLayoutMk cId="1203092039" sldId="2147483664"/>
          </pc:sldLayoutMkLst>
        </pc:sldLayoutChg>
        <pc:sldLayoutChg chg="del">
          <pc:chgData name="Trane, Grace E" userId="S::gtrane@uiowa.edu::7519b6bc-8e08-46a7-a6c3-72bc00ee48b3" providerId="AD" clId="Web-{29C8C5D6-BE8B-0D3B-CE44-00DD2B7F639A}" dt="2023-04-26T15:20:42.902" v="693"/>
          <pc:sldLayoutMkLst>
            <pc:docMk/>
            <pc:sldMasterMk cId="2460954070" sldId="2147483660"/>
            <pc:sldLayoutMk cId="3733172339" sldId="2147483665"/>
          </pc:sldLayoutMkLst>
        </pc:sldLayoutChg>
        <pc:sldLayoutChg chg="del">
          <pc:chgData name="Trane, Grace E" userId="S::gtrane@uiowa.edu::7519b6bc-8e08-46a7-a6c3-72bc00ee48b3" providerId="AD" clId="Web-{29C8C5D6-BE8B-0D3B-CE44-00DD2B7F639A}" dt="2023-04-26T15:20:42.902" v="693"/>
          <pc:sldLayoutMkLst>
            <pc:docMk/>
            <pc:sldMasterMk cId="2460954070" sldId="2147483660"/>
            <pc:sldLayoutMk cId="3210312558" sldId="2147483666"/>
          </pc:sldLayoutMkLst>
        </pc:sldLayoutChg>
        <pc:sldLayoutChg chg="del">
          <pc:chgData name="Trane, Grace E" userId="S::gtrane@uiowa.edu::7519b6bc-8e08-46a7-a6c3-72bc00ee48b3" providerId="AD" clId="Web-{29C8C5D6-BE8B-0D3B-CE44-00DD2B7F639A}" dt="2023-04-26T15:20:42.902" v="693"/>
          <pc:sldLayoutMkLst>
            <pc:docMk/>
            <pc:sldMasterMk cId="2460954070" sldId="2147483660"/>
            <pc:sldLayoutMk cId="3146388984" sldId="2147483667"/>
          </pc:sldLayoutMkLst>
        </pc:sldLayoutChg>
        <pc:sldLayoutChg chg="del">
          <pc:chgData name="Trane, Grace E" userId="S::gtrane@uiowa.edu::7519b6bc-8e08-46a7-a6c3-72bc00ee48b3" providerId="AD" clId="Web-{29C8C5D6-BE8B-0D3B-CE44-00DD2B7F639A}" dt="2023-04-26T15:20:42.902" v="693"/>
          <pc:sldLayoutMkLst>
            <pc:docMk/>
            <pc:sldMasterMk cId="2460954070" sldId="2147483660"/>
            <pc:sldLayoutMk cId="3171841454" sldId="2147483668"/>
          </pc:sldLayoutMkLst>
        </pc:sldLayoutChg>
        <pc:sldLayoutChg chg="del">
          <pc:chgData name="Trane, Grace E" userId="S::gtrane@uiowa.edu::7519b6bc-8e08-46a7-a6c3-72bc00ee48b3" providerId="AD" clId="Web-{29C8C5D6-BE8B-0D3B-CE44-00DD2B7F639A}" dt="2023-04-26T15:20:42.902" v="693"/>
          <pc:sldLayoutMkLst>
            <pc:docMk/>
            <pc:sldMasterMk cId="2460954070" sldId="2147483660"/>
            <pc:sldLayoutMk cId="1718958274" sldId="2147483669"/>
          </pc:sldLayoutMkLst>
        </pc:sldLayoutChg>
        <pc:sldLayoutChg chg="del">
          <pc:chgData name="Trane, Grace E" userId="S::gtrane@uiowa.edu::7519b6bc-8e08-46a7-a6c3-72bc00ee48b3" providerId="AD" clId="Web-{29C8C5D6-BE8B-0D3B-CE44-00DD2B7F639A}" dt="2023-04-26T15:20:42.902" v="693"/>
          <pc:sldLayoutMkLst>
            <pc:docMk/>
            <pc:sldMasterMk cId="2460954070" sldId="2147483660"/>
            <pc:sldLayoutMk cId="2202905451" sldId="2147483670"/>
          </pc:sldLayoutMkLst>
        </pc:sldLayoutChg>
        <pc:sldLayoutChg chg="del">
          <pc:chgData name="Trane, Grace E" userId="S::gtrane@uiowa.edu::7519b6bc-8e08-46a7-a6c3-72bc00ee48b3" providerId="AD" clId="Web-{29C8C5D6-BE8B-0D3B-CE44-00DD2B7F639A}" dt="2023-04-26T15:20:42.902" v="693"/>
          <pc:sldLayoutMkLst>
            <pc:docMk/>
            <pc:sldMasterMk cId="2460954070" sldId="2147483660"/>
            <pc:sldLayoutMk cId="3479445657" sldId="2147483671"/>
          </pc:sldLayoutMkLst>
        </pc:sldLayoutChg>
      </pc:sldMasterChg>
      <pc:sldMasterChg chg="add del addSldLayout delSldLayout modSldLayout">
        <pc:chgData name="Trane, Grace E" userId="S::gtrane@uiowa.edu::7519b6bc-8e08-46a7-a6c3-72bc00ee48b3" providerId="AD" clId="Web-{29C8C5D6-BE8B-0D3B-CE44-00DD2B7F639A}" dt="2023-04-26T15:22:56.812" v="722"/>
        <pc:sldMasterMkLst>
          <pc:docMk/>
          <pc:sldMasterMk cId="3026388607" sldId="2147483672"/>
        </pc:sldMasterMkLst>
        <pc:sldLayoutChg chg="add del mod replId">
          <pc:chgData name="Trane, Grace E" userId="S::gtrane@uiowa.edu::7519b6bc-8e08-46a7-a6c3-72bc00ee48b3" providerId="AD" clId="Web-{29C8C5D6-BE8B-0D3B-CE44-00DD2B7F639A}" dt="2023-04-26T15:22:56.812" v="722"/>
          <pc:sldLayoutMkLst>
            <pc:docMk/>
            <pc:sldMasterMk cId="3026388607" sldId="2147483672"/>
            <pc:sldLayoutMk cId="2354111685" sldId="2147483673"/>
          </pc:sldLayoutMkLst>
        </pc:sldLayoutChg>
        <pc:sldLayoutChg chg="add del mod replId">
          <pc:chgData name="Trane, Grace E" userId="S::gtrane@uiowa.edu::7519b6bc-8e08-46a7-a6c3-72bc00ee48b3" providerId="AD" clId="Web-{29C8C5D6-BE8B-0D3B-CE44-00DD2B7F639A}" dt="2023-04-26T15:22:56.812" v="722"/>
          <pc:sldLayoutMkLst>
            <pc:docMk/>
            <pc:sldMasterMk cId="3026388607" sldId="2147483672"/>
            <pc:sldLayoutMk cId="2236432618" sldId="2147483674"/>
          </pc:sldLayoutMkLst>
        </pc:sldLayoutChg>
        <pc:sldLayoutChg chg="add del mod replId">
          <pc:chgData name="Trane, Grace E" userId="S::gtrane@uiowa.edu::7519b6bc-8e08-46a7-a6c3-72bc00ee48b3" providerId="AD" clId="Web-{29C8C5D6-BE8B-0D3B-CE44-00DD2B7F639A}" dt="2023-04-26T15:22:56.812" v="722"/>
          <pc:sldLayoutMkLst>
            <pc:docMk/>
            <pc:sldMasterMk cId="3026388607" sldId="2147483672"/>
            <pc:sldLayoutMk cId="3254204964" sldId="2147483675"/>
          </pc:sldLayoutMkLst>
        </pc:sldLayoutChg>
        <pc:sldLayoutChg chg="add del mod replId">
          <pc:chgData name="Trane, Grace E" userId="S::gtrane@uiowa.edu::7519b6bc-8e08-46a7-a6c3-72bc00ee48b3" providerId="AD" clId="Web-{29C8C5D6-BE8B-0D3B-CE44-00DD2B7F639A}" dt="2023-04-26T15:22:56.812" v="722"/>
          <pc:sldLayoutMkLst>
            <pc:docMk/>
            <pc:sldMasterMk cId="3026388607" sldId="2147483672"/>
            <pc:sldLayoutMk cId="706863610" sldId="2147483676"/>
          </pc:sldLayoutMkLst>
        </pc:sldLayoutChg>
        <pc:sldLayoutChg chg="add del mod replId">
          <pc:chgData name="Trane, Grace E" userId="S::gtrane@uiowa.edu::7519b6bc-8e08-46a7-a6c3-72bc00ee48b3" providerId="AD" clId="Web-{29C8C5D6-BE8B-0D3B-CE44-00DD2B7F639A}" dt="2023-04-26T15:22:56.812" v="722"/>
          <pc:sldLayoutMkLst>
            <pc:docMk/>
            <pc:sldMasterMk cId="3026388607" sldId="2147483672"/>
            <pc:sldLayoutMk cId="1026246239" sldId="2147483677"/>
          </pc:sldLayoutMkLst>
        </pc:sldLayoutChg>
        <pc:sldLayoutChg chg="add del mod replId">
          <pc:chgData name="Trane, Grace E" userId="S::gtrane@uiowa.edu::7519b6bc-8e08-46a7-a6c3-72bc00ee48b3" providerId="AD" clId="Web-{29C8C5D6-BE8B-0D3B-CE44-00DD2B7F639A}" dt="2023-04-26T15:22:56.812" v="722"/>
          <pc:sldLayoutMkLst>
            <pc:docMk/>
            <pc:sldMasterMk cId="3026388607" sldId="2147483672"/>
            <pc:sldLayoutMk cId="3738615156" sldId="2147483678"/>
          </pc:sldLayoutMkLst>
        </pc:sldLayoutChg>
        <pc:sldLayoutChg chg="add del mod replId">
          <pc:chgData name="Trane, Grace E" userId="S::gtrane@uiowa.edu::7519b6bc-8e08-46a7-a6c3-72bc00ee48b3" providerId="AD" clId="Web-{29C8C5D6-BE8B-0D3B-CE44-00DD2B7F639A}" dt="2023-04-26T15:22:56.812" v="722"/>
          <pc:sldLayoutMkLst>
            <pc:docMk/>
            <pc:sldMasterMk cId="3026388607" sldId="2147483672"/>
            <pc:sldLayoutMk cId="3416999081" sldId="2147483679"/>
          </pc:sldLayoutMkLst>
        </pc:sldLayoutChg>
        <pc:sldLayoutChg chg="add del mod replId">
          <pc:chgData name="Trane, Grace E" userId="S::gtrane@uiowa.edu::7519b6bc-8e08-46a7-a6c3-72bc00ee48b3" providerId="AD" clId="Web-{29C8C5D6-BE8B-0D3B-CE44-00DD2B7F639A}" dt="2023-04-26T15:22:56.812" v="722"/>
          <pc:sldLayoutMkLst>
            <pc:docMk/>
            <pc:sldMasterMk cId="3026388607" sldId="2147483672"/>
            <pc:sldLayoutMk cId="3130965991" sldId="2147483680"/>
          </pc:sldLayoutMkLst>
        </pc:sldLayoutChg>
        <pc:sldLayoutChg chg="add del mod replId">
          <pc:chgData name="Trane, Grace E" userId="S::gtrane@uiowa.edu::7519b6bc-8e08-46a7-a6c3-72bc00ee48b3" providerId="AD" clId="Web-{29C8C5D6-BE8B-0D3B-CE44-00DD2B7F639A}" dt="2023-04-26T15:22:56.812" v="722"/>
          <pc:sldLayoutMkLst>
            <pc:docMk/>
            <pc:sldMasterMk cId="3026388607" sldId="2147483672"/>
            <pc:sldLayoutMk cId="1825208377" sldId="2147483681"/>
          </pc:sldLayoutMkLst>
        </pc:sldLayoutChg>
        <pc:sldLayoutChg chg="add del mod replId">
          <pc:chgData name="Trane, Grace E" userId="S::gtrane@uiowa.edu::7519b6bc-8e08-46a7-a6c3-72bc00ee48b3" providerId="AD" clId="Web-{29C8C5D6-BE8B-0D3B-CE44-00DD2B7F639A}" dt="2023-04-26T15:22:56.812" v="722"/>
          <pc:sldLayoutMkLst>
            <pc:docMk/>
            <pc:sldMasterMk cId="3026388607" sldId="2147483672"/>
            <pc:sldLayoutMk cId="3864116222" sldId="2147483682"/>
          </pc:sldLayoutMkLst>
        </pc:sldLayoutChg>
        <pc:sldLayoutChg chg="add del mod replId">
          <pc:chgData name="Trane, Grace E" userId="S::gtrane@uiowa.edu::7519b6bc-8e08-46a7-a6c3-72bc00ee48b3" providerId="AD" clId="Web-{29C8C5D6-BE8B-0D3B-CE44-00DD2B7F639A}" dt="2023-04-26T15:22:56.812" v="722"/>
          <pc:sldLayoutMkLst>
            <pc:docMk/>
            <pc:sldMasterMk cId="3026388607" sldId="2147483672"/>
            <pc:sldLayoutMk cId="3781604752" sldId="2147483683"/>
          </pc:sldLayoutMkLst>
        </pc:sldLayoutChg>
      </pc:sldMasterChg>
      <pc:sldMasterChg chg="add addSldLayout modSldLayout">
        <pc:chgData name="Trane, Grace E" userId="S::gtrane@uiowa.edu::7519b6bc-8e08-46a7-a6c3-72bc00ee48b3" providerId="AD" clId="Web-{29C8C5D6-BE8B-0D3B-CE44-00DD2B7F639A}" dt="2023-04-26T15:22:56.812" v="722"/>
        <pc:sldMasterMkLst>
          <pc:docMk/>
          <pc:sldMasterMk cId="1329265854" sldId="2147483684"/>
        </pc:sldMasterMkLst>
        <pc:sldLayoutChg chg="add mod replId">
          <pc:chgData name="Trane, Grace E" userId="S::gtrane@uiowa.edu::7519b6bc-8e08-46a7-a6c3-72bc00ee48b3" providerId="AD" clId="Web-{29C8C5D6-BE8B-0D3B-CE44-00DD2B7F639A}" dt="2023-04-26T15:22:56.812" v="722"/>
          <pc:sldLayoutMkLst>
            <pc:docMk/>
            <pc:sldMasterMk cId="1329265854" sldId="2147483684"/>
            <pc:sldLayoutMk cId="697757235" sldId="2147483685"/>
          </pc:sldLayoutMkLst>
        </pc:sldLayoutChg>
        <pc:sldLayoutChg chg="add mod replId">
          <pc:chgData name="Trane, Grace E" userId="S::gtrane@uiowa.edu::7519b6bc-8e08-46a7-a6c3-72bc00ee48b3" providerId="AD" clId="Web-{29C8C5D6-BE8B-0D3B-CE44-00DD2B7F639A}" dt="2023-04-26T15:22:56.812" v="722"/>
          <pc:sldLayoutMkLst>
            <pc:docMk/>
            <pc:sldMasterMk cId="1329265854" sldId="2147483684"/>
            <pc:sldLayoutMk cId="3745079308" sldId="2147483686"/>
          </pc:sldLayoutMkLst>
        </pc:sldLayoutChg>
        <pc:sldLayoutChg chg="add mod replId">
          <pc:chgData name="Trane, Grace E" userId="S::gtrane@uiowa.edu::7519b6bc-8e08-46a7-a6c3-72bc00ee48b3" providerId="AD" clId="Web-{29C8C5D6-BE8B-0D3B-CE44-00DD2B7F639A}" dt="2023-04-26T15:22:56.812" v="722"/>
          <pc:sldLayoutMkLst>
            <pc:docMk/>
            <pc:sldMasterMk cId="1329265854" sldId="2147483684"/>
            <pc:sldLayoutMk cId="3818768054" sldId="2147483687"/>
          </pc:sldLayoutMkLst>
        </pc:sldLayoutChg>
        <pc:sldLayoutChg chg="add mod replId">
          <pc:chgData name="Trane, Grace E" userId="S::gtrane@uiowa.edu::7519b6bc-8e08-46a7-a6c3-72bc00ee48b3" providerId="AD" clId="Web-{29C8C5D6-BE8B-0D3B-CE44-00DD2B7F639A}" dt="2023-04-26T15:22:56.812" v="722"/>
          <pc:sldLayoutMkLst>
            <pc:docMk/>
            <pc:sldMasterMk cId="1329265854" sldId="2147483684"/>
            <pc:sldLayoutMk cId="244258302" sldId="2147483688"/>
          </pc:sldLayoutMkLst>
        </pc:sldLayoutChg>
        <pc:sldLayoutChg chg="add mod replId">
          <pc:chgData name="Trane, Grace E" userId="S::gtrane@uiowa.edu::7519b6bc-8e08-46a7-a6c3-72bc00ee48b3" providerId="AD" clId="Web-{29C8C5D6-BE8B-0D3B-CE44-00DD2B7F639A}" dt="2023-04-26T15:22:56.812" v="722"/>
          <pc:sldLayoutMkLst>
            <pc:docMk/>
            <pc:sldMasterMk cId="1329265854" sldId="2147483684"/>
            <pc:sldLayoutMk cId="285258905" sldId="2147483689"/>
          </pc:sldLayoutMkLst>
        </pc:sldLayoutChg>
        <pc:sldLayoutChg chg="add mod replId">
          <pc:chgData name="Trane, Grace E" userId="S::gtrane@uiowa.edu::7519b6bc-8e08-46a7-a6c3-72bc00ee48b3" providerId="AD" clId="Web-{29C8C5D6-BE8B-0D3B-CE44-00DD2B7F639A}" dt="2023-04-26T15:22:56.812" v="722"/>
          <pc:sldLayoutMkLst>
            <pc:docMk/>
            <pc:sldMasterMk cId="1329265854" sldId="2147483684"/>
            <pc:sldLayoutMk cId="2244710349" sldId="2147483690"/>
          </pc:sldLayoutMkLst>
        </pc:sldLayoutChg>
        <pc:sldLayoutChg chg="add mod replId">
          <pc:chgData name="Trane, Grace E" userId="S::gtrane@uiowa.edu::7519b6bc-8e08-46a7-a6c3-72bc00ee48b3" providerId="AD" clId="Web-{29C8C5D6-BE8B-0D3B-CE44-00DD2B7F639A}" dt="2023-04-26T15:22:56.812" v="722"/>
          <pc:sldLayoutMkLst>
            <pc:docMk/>
            <pc:sldMasterMk cId="1329265854" sldId="2147483684"/>
            <pc:sldLayoutMk cId="1653740641" sldId="2147483691"/>
          </pc:sldLayoutMkLst>
        </pc:sldLayoutChg>
        <pc:sldLayoutChg chg="add mod replId">
          <pc:chgData name="Trane, Grace E" userId="S::gtrane@uiowa.edu::7519b6bc-8e08-46a7-a6c3-72bc00ee48b3" providerId="AD" clId="Web-{29C8C5D6-BE8B-0D3B-CE44-00DD2B7F639A}" dt="2023-04-26T15:22:56.812" v="722"/>
          <pc:sldLayoutMkLst>
            <pc:docMk/>
            <pc:sldMasterMk cId="1329265854" sldId="2147483684"/>
            <pc:sldLayoutMk cId="988837720" sldId="2147483692"/>
          </pc:sldLayoutMkLst>
        </pc:sldLayoutChg>
        <pc:sldLayoutChg chg="add mod replId">
          <pc:chgData name="Trane, Grace E" userId="S::gtrane@uiowa.edu::7519b6bc-8e08-46a7-a6c3-72bc00ee48b3" providerId="AD" clId="Web-{29C8C5D6-BE8B-0D3B-CE44-00DD2B7F639A}" dt="2023-04-26T15:22:56.812" v="722"/>
          <pc:sldLayoutMkLst>
            <pc:docMk/>
            <pc:sldMasterMk cId="1329265854" sldId="2147483684"/>
            <pc:sldLayoutMk cId="2861780110" sldId="2147483693"/>
          </pc:sldLayoutMkLst>
        </pc:sldLayoutChg>
        <pc:sldLayoutChg chg="add mod replId">
          <pc:chgData name="Trane, Grace E" userId="S::gtrane@uiowa.edu::7519b6bc-8e08-46a7-a6c3-72bc00ee48b3" providerId="AD" clId="Web-{29C8C5D6-BE8B-0D3B-CE44-00DD2B7F639A}" dt="2023-04-26T15:22:56.812" v="722"/>
          <pc:sldLayoutMkLst>
            <pc:docMk/>
            <pc:sldMasterMk cId="1329265854" sldId="2147483684"/>
            <pc:sldLayoutMk cId="2111162291" sldId="2147483694"/>
          </pc:sldLayoutMkLst>
        </pc:sldLayoutChg>
        <pc:sldLayoutChg chg="add mod replId">
          <pc:chgData name="Trane, Grace E" userId="S::gtrane@uiowa.edu::7519b6bc-8e08-46a7-a6c3-72bc00ee48b3" providerId="AD" clId="Web-{29C8C5D6-BE8B-0D3B-CE44-00DD2B7F639A}" dt="2023-04-26T15:22:56.812" v="722"/>
          <pc:sldLayoutMkLst>
            <pc:docMk/>
            <pc:sldMasterMk cId="1329265854" sldId="2147483684"/>
            <pc:sldLayoutMk cId="4120186812" sldId="2147483695"/>
          </pc:sldLayoutMkLst>
        </pc:sldLayoutChg>
      </pc:sldMasterChg>
    </pc:docChg>
  </pc:docChgLst>
  <pc:docChgLst>
    <pc:chgData name="Trane, Grace E" userId="S::gtrane@uiowa.edu::7519b6bc-8e08-46a7-a6c3-72bc00ee48b3" providerId="AD" clId="Web-{D8939932-B7E9-FA6E-BA4D-49DF17F75401}"/>
    <pc:docChg chg="modSld">
      <pc:chgData name="Trane, Grace E" userId="S::gtrane@uiowa.edu::7519b6bc-8e08-46a7-a6c3-72bc00ee48b3" providerId="AD" clId="Web-{D8939932-B7E9-FA6E-BA4D-49DF17F75401}" dt="2023-04-30T20:29:45.856" v="2"/>
      <pc:docMkLst>
        <pc:docMk/>
      </pc:docMkLst>
      <pc:sldChg chg="delAnim modAnim modNotes">
        <pc:chgData name="Trane, Grace E" userId="S::gtrane@uiowa.edu::7519b6bc-8e08-46a7-a6c3-72bc00ee48b3" providerId="AD" clId="Web-{D8939932-B7E9-FA6E-BA4D-49DF17F75401}" dt="2023-04-30T20:29:45.856" v="2"/>
        <pc:sldMkLst>
          <pc:docMk/>
          <pc:sldMk cId="935703854" sldId="269"/>
        </pc:sldMkLst>
      </pc:sldChg>
    </pc:docChg>
  </pc:docChgLst>
  <pc:docChgLst>
    <pc:chgData name="Yadav, Vikas" userId="S::vikyadav@uiowa.edu::66d92895-4f56-4964-8b7b-f787eb047b24" providerId="AD" clId="Web-{41CB425D-90E0-EC69-FF74-46AA9FFEBEE9}"/>
    <pc:docChg chg="modSld">
      <pc:chgData name="Yadav, Vikas" userId="S::vikyadav@uiowa.edu::66d92895-4f56-4964-8b7b-f787eb047b24" providerId="AD" clId="Web-{41CB425D-90E0-EC69-FF74-46AA9FFEBEE9}" dt="2023-04-27T17:00:16.848" v="15"/>
      <pc:docMkLst>
        <pc:docMk/>
      </pc:docMkLst>
      <pc:sldChg chg="addSp modSp mod setBg">
        <pc:chgData name="Yadav, Vikas" userId="S::vikyadav@uiowa.edu::66d92895-4f56-4964-8b7b-f787eb047b24" providerId="AD" clId="Web-{41CB425D-90E0-EC69-FF74-46AA9FFEBEE9}" dt="2023-04-27T17:00:16.848" v="15"/>
        <pc:sldMkLst>
          <pc:docMk/>
          <pc:sldMk cId="3151130952" sldId="268"/>
        </pc:sldMkLst>
        <pc:spChg chg="mod">
          <ac:chgData name="Yadav, Vikas" userId="S::vikyadav@uiowa.edu::66d92895-4f56-4964-8b7b-f787eb047b24" providerId="AD" clId="Web-{41CB425D-90E0-EC69-FF74-46AA9FFEBEE9}" dt="2023-04-27T17:00:16.848" v="15"/>
          <ac:spMkLst>
            <pc:docMk/>
            <pc:sldMk cId="3151130952" sldId="268"/>
            <ac:spMk id="2" creationId="{D28AE14D-6A53-204E-51BB-8CF717EE5B82}"/>
          </ac:spMkLst>
        </pc:spChg>
        <pc:spChg chg="mod">
          <ac:chgData name="Yadav, Vikas" userId="S::vikyadav@uiowa.edu::66d92895-4f56-4964-8b7b-f787eb047b24" providerId="AD" clId="Web-{41CB425D-90E0-EC69-FF74-46AA9FFEBEE9}" dt="2023-04-27T17:00:16.848" v="15"/>
          <ac:spMkLst>
            <pc:docMk/>
            <pc:sldMk cId="3151130952" sldId="268"/>
            <ac:spMk id="9" creationId="{0912C652-F61E-2C06-E46B-5A2EBB5327DF}"/>
          </ac:spMkLst>
        </pc:spChg>
        <pc:spChg chg="add">
          <ac:chgData name="Yadav, Vikas" userId="S::vikyadav@uiowa.edu::66d92895-4f56-4964-8b7b-f787eb047b24" providerId="AD" clId="Web-{41CB425D-90E0-EC69-FF74-46AA9FFEBEE9}" dt="2023-04-27T17:00:16.848" v="15"/>
          <ac:spMkLst>
            <pc:docMk/>
            <pc:sldMk cId="3151130952" sldId="268"/>
            <ac:spMk id="14" creationId="{BACC6370-2D7E-4714-9D71-7542949D7D5D}"/>
          </ac:spMkLst>
        </pc:spChg>
        <pc:spChg chg="add">
          <ac:chgData name="Yadav, Vikas" userId="S::vikyadav@uiowa.edu::66d92895-4f56-4964-8b7b-f787eb047b24" providerId="AD" clId="Web-{41CB425D-90E0-EC69-FF74-46AA9FFEBEE9}" dt="2023-04-27T17:00:16.848" v="15"/>
          <ac:spMkLst>
            <pc:docMk/>
            <pc:sldMk cId="3151130952" sldId="268"/>
            <ac:spMk id="16" creationId="{F68B3F68-107C-434F-AA38-110D5EA91B85}"/>
          </ac:spMkLst>
        </pc:spChg>
        <pc:spChg chg="add">
          <ac:chgData name="Yadav, Vikas" userId="S::vikyadav@uiowa.edu::66d92895-4f56-4964-8b7b-f787eb047b24" providerId="AD" clId="Web-{41CB425D-90E0-EC69-FF74-46AA9FFEBEE9}" dt="2023-04-27T17:00:16.848" v="15"/>
          <ac:spMkLst>
            <pc:docMk/>
            <pc:sldMk cId="3151130952" sldId="268"/>
            <ac:spMk id="18" creationId="{AAD0DBB9-1A4B-4391-81D4-CB19F9AB918A}"/>
          </ac:spMkLst>
        </pc:spChg>
        <pc:spChg chg="add">
          <ac:chgData name="Yadav, Vikas" userId="S::vikyadav@uiowa.edu::66d92895-4f56-4964-8b7b-f787eb047b24" providerId="AD" clId="Web-{41CB425D-90E0-EC69-FF74-46AA9FFEBEE9}" dt="2023-04-27T17:00:16.848" v="15"/>
          <ac:spMkLst>
            <pc:docMk/>
            <pc:sldMk cId="3151130952" sldId="268"/>
            <ac:spMk id="20" creationId="{063BBA22-50EA-4C4D-BE05-F1CE4E63AA56}"/>
          </ac:spMkLst>
        </pc:spChg>
        <pc:graphicFrameChg chg="mod">
          <ac:chgData name="Yadav, Vikas" userId="S::vikyadav@uiowa.edu::66d92895-4f56-4964-8b7b-f787eb047b24" providerId="AD" clId="Web-{41CB425D-90E0-EC69-FF74-46AA9FFEBEE9}" dt="2023-04-27T17:00:16.848" v="15"/>
          <ac:graphicFrameMkLst>
            <pc:docMk/>
            <pc:sldMk cId="3151130952" sldId="268"/>
            <ac:graphicFrameMk id="6" creationId="{E78F3B58-9044-0ACF-FB9B-8A0553CE2900}"/>
          </ac:graphicFrameMkLst>
        </pc:graphicFrameChg>
      </pc:sldChg>
      <pc:sldChg chg="addSp delSp modSp">
        <pc:chgData name="Yadav, Vikas" userId="S::vikyadav@uiowa.edu::66d92895-4f56-4964-8b7b-f787eb047b24" providerId="AD" clId="Web-{41CB425D-90E0-EC69-FF74-46AA9FFEBEE9}" dt="2023-04-27T16:59:47.801" v="14"/>
        <pc:sldMkLst>
          <pc:docMk/>
          <pc:sldMk cId="2229585152" sldId="287"/>
        </pc:sldMkLst>
        <pc:spChg chg="mod">
          <ac:chgData name="Yadav, Vikas" userId="S::vikyadav@uiowa.edu::66d92895-4f56-4964-8b7b-f787eb047b24" providerId="AD" clId="Web-{41CB425D-90E0-EC69-FF74-46AA9FFEBEE9}" dt="2023-04-27T16:59:47.801" v="14"/>
          <ac:spMkLst>
            <pc:docMk/>
            <pc:sldMk cId="2229585152" sldId="287"/>
            <ac:spMk id="2" creationId="{C36813FE-EADC-2259-DA7E-946871EAF247}"/>
          </ac:spMkLst>
        </pc:spChg>
        <pc:spChg chg="add del mod">
          <ac:chgData name="Yadav, Vikas" userId="S::vikyadav@uiowa.edu::66d92895-4f56-4964-8b7b-f787eb047b24" providerId="AD" clId="Web-{41CB425D-90E0-EC69-FF74-46AA9FFEBEE9}" dt="2023-04-27T16:59:47.801" v="14"/>
          <ac:spMkLst>
            <pc:docMk/>
            <pc:sldMk cId="2229585152" sldId="287"/>
            <ac:spMk id="3" creationId="{81FABDAC-5CC9-9A36-240C-9A1B8B2AE695}"/>
          </ac:spMkLst>
        </pc:spChg>
        <pc:spChg chg="add del">
          <ac:chgData name="Yadav, Vikas" userId="S::vikyadav@uiowa.edu::66d92895-4f56-4964-8b7b-f787eb047b24" providerId="AD" clId="Web-{41CB425D-90E0-EC69-FF74-46AA9FFEBEE9}" dt="2023-04-27T16:59:47.801" v="14"/>
          <ac:spMkLst>
            <pc:docMk/>
            <pc:sldMk cId="2229585152" sldId="287"/>
            <ac:spMk id="8" creationId="{081EA652-8C6A-4E69-BEB9-170809474553}"/>
          </ac:spMkLst>
        </pc:spChg>
        <pc:spChg chg="add del">
          <ac:chgData name="Yadav, Vikas" userId="S::vikyadav@uiowa.edu::66d92895-4f56-4964-8b7b-f787eb047b24" providerId="AD" clId="Web-{41CB425D-90E0-EC69-FF74-46AA9FFEBEE9}" dt="2023-04-27T16:59:47.801" v="14"/>
          <ac:spMkLst>
            <pc:docMk/>
            <pc:sldMk cId="2229585152" sldId="287"/>
            <ac:spMk id="10" creationId="{5298780A-33B9-4EA2-8F67-DE68AD62841B}"/>
          </ac:spMkLst>
        </pc:spChg>
        <pc:spChg chg="add del">
          <ac:chgData name="Yadav, Vikas" userId="S::vikyadav@uiowa.edu::66d92895-4f56-4964-8b7b-f787eb047b24" providerId="AD" clId="Web-{41CB425D-90E0-EC69-FF74-46AA9FFEBEE9}" dt="2023-04-27T16:59:47.801" v="14"/>
          <ac:spMkLst>
            <pc:docMk/>
            <pc:sldMk cId="2229585152" sldId="287"/>
            <ac:spMk id="12" creationId="{7F488E8B-4E1E-4402-8935-D4E6C02615C7}"/>
          </ac:spMkLst>
        </pc:spChg>
        <pc:spChg chg="add del">
          <ac:chgData name="Yadav, Vikas" userId="S::vikyadav@uiowa.edu::66d92895-4f56-4964-8b7b-f787eb047b24" providerId="AD" clId="Web-{41CB425D-90E0-EC69-FF74-46AA9FFEBEE9}" dt="2023-04-27T16:59:16.394" v="7"/>
          <ac:spMkLst>
            <pc:docMk/>
            <pc:sldMk cId="2229585152" sldId="287"/>
            <ac:spMk id="20" creationId="{04812C46-200A-4DEB-A05E-3ED6C68C2387}"/>
          </ac:spMkLst>
        </pc:spChg>
        <pc:spChg chg="add del">
          <ac:chgData name="Yadav, Vikas" userId="S::vikyadav@uiowa.edu::66d92895-4f56-4964-8b7b-f787eb047b24" providerId="AD" clId="Web-{41CB425D-90E0-EC69-FF74-46AA9FFEBEE9}" dt="2023-04-27T16:59:16.394" v="7"/>
          <ac:spMkLst>
            <pc:docMk/>
            <pc:sldMk cId="2229585152" sldId="287"/>
            <ac:spMk id="22" creationId="{D1EA859B-E555-4109-94F3-6700E046E008}"/>
          </ac:spMkLst>
        </pc:spChg>
        <pc:spChg chg="add del">
          <ac:chgData name="Yadav, Vikas" userId="S::vikyadav@uiowa.edu::66d92895-4f56-4964-8b7b-f787eb047b24" providerId="AD" clId="Web-{41CB425D-90E0-EC69-FF74-46AA9FFEBEE9}" dt="2023-04-27T16:59:33.363" v="9"/>
          <ac:spMkLst>
            <pc:docMk/>
            <pc:sldMk cId="2229585152" sldId="287"/>
            <ac:spMk id="24" creationId="{F13C74B1-5B17-4795-BED0-7140497B445A}"/>
          </ac:spMkLst>
        </pc:spChg>
        <pc:spChg chg="add del">
          <ac:chgData name="Yadav, Vikas" userId="S::vikyadav@uiowa.edu::66d92895-4f56-4964-8b7b-f787eb047b24" providerId="AD" clId="Web-{41CB425D-90E0-EC69-FF74-46AA9FFEBEE9}" dt="2023-04-27T16:59:33.363" v="9"/>
          <ac:spMkLst>
            <pc:docMk/>
            <pc:sldMk cId="2229585152" sldId="287"/>
            <ac:spMk id="25" creationId="{D4974D33-8DC5-464E-8C6D-BE58F0669C17}"/>
          </ac:spMkLst>
        </pc:spChg>
        <pc:spChg chg="add del">
          <ac:chgData name="Yadav, Vikas" userId="S::vikyadav@uiowa.edu::66d92895-4f56-4964-8b7b-f787eb047b24" providerId="AD" clId="Web-{41CB425D-90E0-EC69-FF74-46AA9FFEBEE9}" dt="2023-04-27T16:59:43.582" v="11"/>
          <ac:spMkLst>
            <pc:docMk/>
            <pc:sldMk cId="2229585152" sldId="287"/>
            <ac:spMk id="28" creationId="{081EA652-8C6A-4E69-BEB9-170809474553}"/>
          </ac:spMkLst>
        </pc:spChg>
        <pc:spChg chg="add del">
          <ac:chgData name="Yadav, Vikas" userId="S::vikyadav@uiowa.edu::66d92895-4f56-4964-8b7b-f787eb047b24" providerId="AD" clId="Web-{41CB425D-90E0-EC69-FF74-46AA9FFEBEE9}" dt="2023-04-27T16:59:43.582" v="11"/>
          <ac:spMkLst>
            <pc:docMk/>
            <pc:sldMk cId="2229585152" sldId="287"/>
            <ac:spMk id="29" creationId="{5298780A-33B9-4EA2-8F67-DE68AD62841B}"/>
          </ac:spMkLst>
        </pc:spChg>
        <pc:spChg chg="add del">
          <ac:chgData name="Yadav, Vikas" userId="S::vikyadav@uiowa.edu::66d92895-4f56-4964-8b7b-f787eb047b24" providerId="AD" clId="Web-{41CB425D-90E0-EC69-FF74-46AA9FFEBEE9}" dt="2023-04-27T16:59:43.582" v="11"/>
          <ac:spMkLst>
            <pc:docMk/>
            <pc:sldMk cId="2229585152" sldId="287"/>
            <ac:spMk id="30" creationId="{7F488E8B-4E1E-4402-8935-D4E6C02615C7}"/>
          </ac:spMkLst>
        </pc:spChg>
        <pc:spChg chg="add del">
          <ac:chgData name="Yadav, Vikas" userId="S::vikyadav@uiowa.edu::66d92895-4f56-4964-8b7b-f787eb047b24" providerId="AD" clId="Web-{41CB425D-90E0-EC69-FF74-46AA9FFEBEE9}" dt="2023-04-27T16:59:47.770" v="13"/>
          <ac:spMkLst>
            <pc:docMk/>
            <pc:sldMk cId="2229585152" sldId="287"/>
            <ac:spMk id="34" creationId="{7517A47C-B2E5-4B79-8061-D74B1311AF6E}"/>
          </ac:spMkLst>
        </pc:spChg>
        <pc:spChg chg="add del">
          <ac:chgData name="Yadav, Vikas" userId="S::vikyadav@uiowa.edu::66d92895-4f56-4964-8b7b-f787eb047b24" providerId="AD" clId="Web-{41CB425D-90E0-EC69-FF74-46AA9FFEBEE9}" dt="2023-04-27T16:59:47.770" v="13"/>
          <ac:spMkLst>
            <pc:docMk/>
            <pc:sldMk cId="2229585152" sldId="287"/>
            <ac:spMk id="35" creationId="{C505E780-2083-4CB5-A42A-5E0E2908ECC3}"/>
          </ac:spMkLst>
        </pc:spChg>
        <pc:spChg chg="add del">
          <ac:chgData name="Yadav, Vikas" userId="S::vikyadav@uiowa.edu::66d92895-4f56-4964-8b7b-f787eb047b24" providerId="AD" clId="Web-{41CB425D-90E0-EC69-FF74-46AA9FFEBEE9}" dt="2023-04-27T16:59:47.770" v="13"/>
          <ac:spMkLst>
            <pc:docMk/>
            <pc:sldMk cId="2229585152" sldId="287"/>
            <ac:spMk id="36" creationId="{D2C0AE1C-0118-41AE-8A10-7CDCBF10E96F}"/>
          </ac:spMkLst>
        </pc:spChg>
        <pc:spChg chg="add del">
          <ac:chgData name="Yadav, Vikas" userId="S::vikyadav@uiowa.edu::66d92895-4f56-4964-8b7b-f787eb047b24" providerId="AD" clId="Web-{41CB425D-90E0-EC69-FF74-46AA9FFEBEE9}" dt="2023-04-27T16:59:47.770" v="13"/>
          <ac:spMkLst>
            <pc:docMk/>
            <pc:sldMk cId="2229585152" sldId="287"/>
            <ac:spMk id="37" creationId="{463EEC44-1BA3-44ED-81FC-A644B04B2A44}"/>
          </ac:spMkLst>
        </pc:spChg>
        <pc:spChg chg="add">
          <ac:chgData name="Yadav, Vikas" userId="S::vikyadav@uiowa.edu::66d92895-4f56-4964-8b7b-f787eb047b24" providerId="AD" clId="Web-{41CB425D-90E0-EC69-FF74-46AA9FFEBEE9}" dt="2023-04-27T16:59:47.801" v="14"/>
          <ac:spMkLst>
            <pc:docMk/>
            <pc:sldMk cId="2229585152" sldId="287"/>
            <ac:spMk id="40" creationId="{04812C46-200A-4DEB-A05E-3ED6C68C2387}"/>
          </ac:spMkLst>
        </pc:spChg>
        <pc:spChg chg="add">
          <ac:chgData name="Yadav, Vikas" userId="S::vikyadav@uiowa.edu::66d92895-4f56-4964-8b7b-f787eb047b24" providerId="AD" clId="Web-{41CB425D-90E0-EC69-FF74-46AA9FFEBEE9}" dt="2023-04-27T16:59:47.801" v="14"/>
          <ac:spMkLst>
            <pc:docMk/>
            <pc:sldMk cId="2229585152" sldId="287"/>
            <ac:spMk id="42" creationId="{D1EA859B-E555-4109-94F3-6700E046E008}"/>
          </ac:spMkLst>
        </pc:spChg>
        <pc:spChg chg="add">
          <ac:chgData name="Yadav, Vikas" userId="S::vikyadav@uiowa.edu::66d92895-4f56-4964-8b7b-f787eb047b24" providerId="AD" clId="Web-{41CB425D-90E0-EC69-FF74-46AA9FFEBEE9}" dt="2023-04-27T16:59:47.801" v="14"/>
          <ac:spMkLst>
            <pc:docMk/>
            <pc:sldMk cId="2229585152" sldId="287"/>
            <ac:spMk id="43" creationId="{81FABDAC-5CC9-9A36-240C-9A1B8B2AE695}"/>
          </ac:spMkLst>
        </pc:spChg>
        <pc:graphicFrameChg chg="add del">
          <ac:chgData name="Yadav, Vikas" userId="S::vikyadav@uiowa.edu::66d92895-4f56-4964-8b7b-f787eb047b24" providerId="AD" clId="Web-{41CB425D-90E0-EC69-FF74-46AA9FFEBEE9}" dt="2023-04-27T16:59:43.582" v="11"/>
          <ac:graphicFrameMkLst>
            <pc:docMk/>
            <pc:sldMk cId="2229585152" sldId="287"/>
            <ac:graphicFrameMk id="32" creationId="{E5817692-3A0A-41A9-2C45-4AD4CDE7DF8F}"/>
          </ac:graphicFrameMkLst>
        </pc:graphicFrameChg>
        <pc:graphicFrameChg chg="add del">
          <ac:chgData name="Yadav, Vikas" userId="S::vikyadav@uiowa.edu::66d92895-4f56-4964-8b7b-f787eb047b24" providerId="AD" clId="Web-{41CB425D-90E0-EC69-FF74-46AA9FFEBEE9}" dt="2023-04-27T16:59:47.770" v="13"/>
          <ac:graphicFrameMkLst>
            <pc:docMk/>
            <pc:sldMk cId="2229585152" sldId="287"/>
            <ac:graphicFrameMk id="38" creationId="{8207491D-1306-4AC9-47B5-5C1C83AC6EFE}"/>
          </ac:graphicFrameMkLst>
        </pc:graphicFrameChg>
        <pc:picChg chg="add del">
          <ac:chgData name="Yadav, Vikas" userId="S::vikyadav@uiowa.edu::66d92895-4f56-4964-8b7b-f787eb047b24" providerId="AD" clId="Web-{41CB425D-90E0-EC69-FF74-46AA9FFEBEE9}" dt="2023-04-27T16:59:16.394" v="7"/>
          <ac:picMkLst>
            <pc:docMk/>
            <pc:sldMk cId="2229585152" sldId="287"/>
            <ac:picMk id="16" creationId="{DD68722B-B19D-9186-424E-B03FE689772A}"/>
          </ac:picMkLst>
        </pc:picChg>
        <pc:picChg chg="add del">
          <ac:chgData name="Yadav, Vikas" userId="S::vikyadav@uiowa.edu::66d92895-4f56-4964-8b7b-f787eb047b24" providerId="AD" clId="Web-{41CB425D-90E0-EC69-FF74-46AA9FFEBEE9}" dt="2023-04-27T16:59:33.363" v="9"/>
          <ac:picMkLst>
            <pc:docMk/>
            <pc:sldMk cId="2229585152" sldId="287"/>
            <ac:picMk id="26" creationId="{41C3953A-874B-6BF8-91CC-372DD20F0B85}"/>
          </ac:picMkLst>
        </pc:picChg>
        <pc:picChg chg="add">
          <ac:chgData name="Yadav, Vikas" userId="S::vikyadav@uiowa.edu::66d92895-4f56-4964-8b7b-f787eb047b24" providerId="AD" clId="Web-{41CB425D-90E0-EC69-FF74-46AA9FFEBEE9}" dt="2023-04-27T16:59:47.801" v="14"/>
          <ac:picMkLst>
            <pc:docMk/>
            <pc:sldMk cId="2229585152" sldId="287"/>
            <ac:picMk id="41" creationId="{DD68722B-B19D-9186-424E-B03FE689772A}"/>
          </ac:picMkLst>
        </pc:picChg>
        <pc:cxnChg chg="add del">
          <ac:chgData name="Yadav, Vikas" userId="S::vikyadav@uiowa.edu::66d92895-4f56-4964-8b7b-f787eb047b24" providerId="AD" clId="Web-{41CB425D-90E0-EC69-FF74-46AA9FFEBEE9}" dt="2023-04-27T16:59:47.801" v="14"/>
          <ac:cxnSpMkLst>
            <pc:docMk/>
            <pc:sldMk cId="2229585152" sldId="287"/>
            <ac:cxnSpMk id="14" creationId="{23AAC9B5-8015-485C-ACF9-A750390E9A56}"/>
          </ac:cxnSpMkLst>
        </pc:cxnChg>
        <pc:cxnChg chg="add del">
          <ac:chgData name="Yadav, Vikas" userId="S::vikyadav@uiowa.edu::66d92895-4f56-4964-8b7b-f787eb047b24" providerId="AD" clId="Web-{41CB425D-90E0-EC69-FF74-46AA9FFEBEE9}" dt="2023-04-27T16:59:43.582" v="11"/>
          <ac:cxnSpMkLst>
            <pc:docMk/>
            <pc:sldMk cId="2229585152" sldId="287"/>
            <ac:cxnSpMk id="31" creationId="{23AAC9B5-8015-485C-ACF9-A750390E9A56}"/>
          </ac:cxnSpMkLst>
        </pc:cxnChg>
      </pc:sldChg>
      <pc:sldChg chg="addSp delSp modSp mod setBg setClrOvrMap">
        <pc:chgData name="Yadav, Vikas" userId="S::vikyadav@uiowa.edu::66d92895-4f56-4964-8b7b-f787eb047b24" providerId="AD" clId="Web-{41CB425D-90E0-EC69-FF74-46AA9FFEBEE9}" dt="2023-04-27T16:58:07.501" v="2"/>
        <pc:sldMkLst>
          <pc:docMk/>
          <pc:sldMk cId="1750559934" sldId="289"/>
        </pc:sldMkLst>
        <pc:spChg chg="mod">
          <ac:chgData name="Yadav, Vikas" userId="S::vikyadav@uiowa.edu::66d92895-4f56-4964-8b7b-f787eb047b24" providerId="AD" clId="Web-{41CB425D-90E0-EC69-FF74-46AA9FFEBEE9}" dt="2023-04-27T16:58:07.501" v="2"/>
          <ac:spMkLst>
            <pc:docMk/>
            <pc:sldMk cId="1750559934" sldId="289"/>
            <ac:spMk id="2" creationId="{32393DF8-534F-4A99-34F1-FF073B690967}"/>
          </ac:spMkLst>
        </pc:spChg>
        <pc:spChg chg="mod">
          <ac:chgData name="Yadav, Vikas" userId="S::vikyadav@uiowa.edu::66d92895-4f56-4964-8b7b-f787eb047b24" providerId="AD" clId="Web-{41CB425D-90E0-EC69-FF74-46AA9FFEBEE9}" dt="2023-04-27T16:58:07.501" v="2"/>
          <ac:spMkLst>
            <pc:docMk/>
            <pc:sldMk cId="1750559934" sldId="289"/>
            <ac:spMk id="3" creationId="{6A3C0723-E401-0E27-2606-1AAD6356BC53}"/>
          </ac:spMkLst>
        </pc:spChg>
        <pc:spChg chg="mod">
          <ac:chgData name="Yadav, Vikas" userId="S::vikyadav@uiowa.edu::66d92895-4f56-4964-8b7b-f787eb047b24" providerId="AD" clId="Web-{41CB425D-90E0-EC69-FF74-46AA9FFEBEE9}" dt="2023-04-27T16:58:07.501" v="2"/>
          <ac:spMkLst>
            <pc:docMk/>
            <pc:sldMk cId="1750559934" sldId="289"/>
            <ac:spMk id="4" creationId="{979D5451-A7CB-F628-575F-6E47C62EE22F}"/>
          </ac:spMkLst>
        </pc:spChg>
        <pc:spChg chg="add del">
          <ac:chgData name="Yadav, Vikas" userId="S::vikyadav@uiowa.edu::66d92895-4f56-4964-8b7b-f787eb047b24" providerId="AD" clId="Web-{41CB425D-90E0-EC69-FF74-46AA9FFEBEE9}" dt="2023-04-27T16:58:07.501" v="2"/>
          <ac:spMkLst>
            <pc:docMk/>
            <pc:sldMk cId="1750559934" sldId="289"/>
            <ac:spMk id="27" creationId="{4C608BEB-860E-4094-8511-78603564A75E}"/>
          </ac:spMkLst>
        </pc:spChg>
        <pc:spChg chg="add del">
          <ac:chgData name="Yadav, Vikas" userId="S::vikyadav@uiowa.edu::66d92895-4f56-4964-8b7b-f787eb047b24" providerId="AD" clId="Web-{41CB425D-90E0-EC69-FF74-46AA9FFEBEE9}" dt="2023-04-27T16:58:07.501" v="1"/>
          <ac:spMkLst>
            <pc:docMk/>
            <pc:sldMk cId="1750559934" sldId="289"/>
            <ac:spMk id="33" creationId="{1DE7243B-5109-444B-8FAF-7437C66BC0E9}"/>
          </ac:spMkLst>
        </pc:spChg>
        <pc:spChg chg="add del">
          <ac:chgData name="Yadav, Vikas" userId="S::vikyadav@uiowa.edu::66d92895-4f56-4964-8b7b-f787eb047b24" providerId="AD" clId="Web-{41CB425D-90E0-EC69-FF74-46AA9FFEBEE9}" dt="2023-04-27T16:58:07.501" v="1"/>
          <ac:spMkLst>
            <pc:docMk/>
            <pc:sldMk cId="1750559934" sldId="289"/>
            <ac:spMk id="35" creationId="{4C5D6221-DA7B-4611-AA26-7D8E349FDE96}"/>
          </ac:spMkLst>
        </pc:spChg>
        <pc:spChg chg="add">
          <ac:chgData name="Yadav, Vikas" userId="S::vikyadav@uiowa.edu::66d92895-4f56-4964-8b7b-f787eb047b24" providerId="AD" clId="Web-{41CB425D-90E0-EC69-FF74-46AA9FFEBEE9}" dt="2023-04-27T16:58:07.501" v="2"/>
          <ac:spMkLst>
            <pc:docMk/>
            <pc:sldMk cId="1750559934" sldId="289"/>
            <ac:spMk id="37" creationId="{4C5D6221-DA7B-4611-AA26-7D8E349FDE96}"/>
          </ac:spMkLst>
        </pc:spChg>
        <pc:spChg chg="add">
          <ac:chgData name="Yadav, Vikas" userId="S::vikyadav@uiowa.edu::66d92895-4f56-4964-8b7b-f787eb047b24" providerId="AD" clId="Web-{41CB425D-90E0-EC69-FF74-46AA9FFEBEE9}" dt="2023-04-27T16:58:07.501" v="2"/>
          <ac:spMkLst>
            <pc:docMk/>
            <pc:sldMk cId="1750559934" sldId="289"/>
            <ac:spMk id="38" creationId="{E35A04CF-97D4-4FF7-B359-C546B1F62E54}"/>
          </ac:spMkLst>
        </pc:spChg>
        <pc:spChg chg="add">
          <ac:chgData name="Yadav, Vikas" userId="S::vikyadav@uiowa.edu::66d92895-4f56-4964-8b7b-f787eb047b24" providerId="AD" clId="Web-{41CB425D-90E0-EC69-FF74-46AA9FFEBEE9}" dt="2023-04-27T16:58:07.501" v="2"/>
          <ac:spMkLst>
            <pc:docMk/>
            <pc:sldMk cId="1750559934" sldId="289"/>
            <ac:spMk id="39" creationId="{1DE7243B-5109-444B-8FAF-7437C66BC0E9}"/>
          </ac:spMkLst>
        </pc:spChg>
        <pc:cxnChg chg="add del">
          <ac:chgData name="Yadav, Vikas" userId="S::vikyadav@uiowa.edu::66d92895-4f56-4964-8b7b-f787eb047b24" providerId="AD" clId="Web-{41CB425D-90E0-EC69-FF74-46AA9FFEBEE9}" dt="2023-04-27T16:58:07.501" v="2"/>
          <ac:cxnSpMkLst>
            <pc:docMk/>
            <pc:sldMk cId="1750559934" sldId="289"/>
            <ac:cxnSpMk id="28" creationId="{1F16A8D4-FE87-4604-88B2-394B5D1EB437}"/>
          </ac:cxnSpMkLst>
        </pc:cxnChg>
      </pc:sldChg>
      <pc:sldChg chg="addSp delSp modSp mod setBg">
        <pc:chgData name="Yadav, Vikas" userId="S::vikyadav@uiowa.edu::66d92895-4f56-4964-8b7b-f787eb047b24" providerId="AD" clId="Web-{41CB425D-90E0-EC69-FF74-46AA9FFEBEE9}" dt="2023-04-27T16:59:03.768" v="5"/>
        <pc:sldMkLst>
          <pc:docMk/>
          <pc:sldMk cId="925695737" sldId="290"/>
        </pc:sldMkLst>
        <pc:spChg chg="mod">
          <ac:chgData name="Yadav, Vikas" userId="S::vikyadav@uiowa.edu::66d92895-4f56-4964-8b7b-f787eb047b24" providerId="AD" clId="Web-{41CB425D-90E0-EC69-FF74-46AA9FFEBEE9}" dt="2023-04-27T16:59:03.768" v="5"/>
          <ac:spMkLst>
            <pc:docMk/>
            <pc:sldMk cId="925695737" sldId="290"/>
            <ac:spMk id="2" creationId="{90B60C74-CB39-1C0B-7DF8-5BBA8769BF30}"/>
          </ac:spMkLst>
        </pc:spChg>
        <pc:spChg chg="mod">
          <ac:chgData name="Yadav, Vikas" userId="S::vikyadav@uiowa.edu::66d92895-4f56-4964-8b7b-f787eb047b24" providerId="AD" clId="Web-{41CB425D-90E0-EC69-FF74-46AA9FFEBEE9}" dt="2023-04-27T16:59:03.768" v="5"/>
          <ac:spMkLst>
            <pc:docMk/>
            <pc:sldMk cId="925695737" sldId="290"/>
            <ac:spMk id="7" creationId="{14894B1F-3D09-9683-1ACE-1775FCEEA93D}"/>
          </ac:spMkLst>
        </pc:spChg>
        <pc:spChg chg="add del">
          <ac:chgData name="Yadav, Vikas" userId="S::vikyadav@uiowa.edu::66d92895-4f56-4964-8b7b-f787eb047b24" providerId="AD" clId="Web-{41CB425D-90E0-EC69-FF74-46AA9FFEBEE9}" dt="2023-04-27T16:59:03.753" v="4"/>
          <ac:spMkLst>
            <pc:docMk/>
            <pc:sldMk cId="925695737" sldId="290"/>
            <ac:spMk id="12" creationId="{2B97F24A-32CE-4C1C-A50D-3016B394DCFB}"/>
          </ac:spMkLst>
        </pc:spChg>
        <pc:spChg chg="add del">
          <ac:chgData name="Yadav, Vikas" userId="S::vikyadav@uiowa.edu::66d92895-4f56-4964-8b7b-f787eb047b24" providerId="AD" clId="Web-{41CB425D-90E0-EC69-FF74-46AA9FFEBEE9}" dt="2023-04-27T16:59:03.753" v="4"/>
          <ac:spMkLst>
            <pc:docMk/>
            <pc:sldMk cId="925695737" sldId="290"/>
            <ac:spMk id="14" creationId="{6357EC4F-235E-4222-A36F-C7878ACE37F2}"/>
          </ac:spMkLst>
        </pc:spChg>
        <pc:spChg chg="add">
          <ac:chgData name="Yadav, Vikas" userId="S::vikyadav@uiowa.edu::66d92895-4f56-4964-8b7b-f787eb047b24" providerId="AD" clId="Web-{41CB425D-90E0-EC69-FF74-46AA9FFEBEE9}" dt="2023-04-27T16:59:03.768" v="5"/>
          <ac:spMkLst>
            <pc:docMk/>
            <pc:sldMk cId="925695737" sldId="290"/>
            <ac:spMk id="16" creationId="{C0BDBCD2-E081-43AB-9119-C55465E59757}"/>
          </ac:spMkLst>
        </pc:spChg>
        <pc:spChg chg="add">
          <ac:chgData name="Yadav, Vikas" userId="S::vikyadav@uiowa.edu::66d92895-4f56-4964-8b7b-f787eb047b24" providerId="AD" clId="Web-{41CB425D-90E0-EC69-FF74-46AA9FFEBEE9}" dt="2023-04-27T16:59:03.768" v="5"/>
          <ac:spMkLst>
            <pc:docMk/>
            <pc:sldMk cId="925695737" sldId="290"/>
            <ac:spMk id="17" creationId="{0288C6B4-AFC3-407F-A595-EFFD38D4CCAF}"/>
          </ac:spMkLst>
        </pc:spChg>
        <pc:spChg chg="add">
          <ac:chgData name="Yadav, Vikas" userId="S::vikyadav@uiowa.edu::66d92895-4f56-4964-8b7b-f787eb047b24" providerId="AD" clId="Web-{41CB425D-90E0-EC69-FF74-46AA9FFEBEE9}" dt="2023-04-27T16:59:03.768" v="5"/>
          <ac:spMkLst>
            <pc:docMk/>
            <pc:sldMk cId="925695737" sldId="290"/>
            <ac:spMk id="18" creationId="{98E79BE4-34FE-485A-98A5-92CE8F7C4743}"/>
          </ac:spMkLst>
        </pc:spChg>
        <pc:spChg chg="add">
          <ac:chgData name="Yadav, Vikas" userId="S::vikyadav@uiowa.edu::66d92895-4f56-4964-8b7b-f787eb047b24" providerId="AD" clId="Web-{41CB425D-90E0-EC69-FF74-46AA9FFEBEE9}" dt="2023-04-27T16:59:03.768" v="5"/>
          <ac:spMkLst>
            <pc:docMk/>
            <pc:sldMk cId="925695737" sldId="290"/>
            <ac:spMk id="19" creationId="{CF236821-17FE-429B-8D2C-08E13A64EA40}"/>
          </ac:spMkLst>
        </pc:spChg>
        <pc:spChg chg="add">
          <ac:chgData name="Yadav, Vikas" userId="S::vikyadav@uiowa.edu::66d92895-4f56-4964-8b7b-f787eb047b24" providerId="AD" clId="Web-{41CB425D-90E0-EC69-FF74-46AA9FFEBEE9}" dt="2023-04-27T16:59:03.768" v="5"/>
          <ac:spMkLst>
            <pc:docMk/>
            <pc:sldMk cId="925695737" sldId="290"/>
            <ac:spMk id="20" creationId="{7A5F0580-5EE9-419F-96EE-B6529EF6E7D0}"/>
          </ac:spMkLst>
        </pc:spChg>
        <pc:picChg chg="mod ord">
          <ac:chgData name="Yadav, Vikas" userId="S::vikyadav@uiowa.edu::66d92895-4f56-4964-8b7b-f787eb047b24" providerId="AD" clId="Web-{41CB425D-90E0-EC69-FF74-46AA9FFEBEE9}" dt="2023-04-27T16:59:03.768" v="5"/>
          <ac:picMkLst>
            <pc:docMk/>
            <pc:sldMk cId="925695737" sldId="290"/>
            <ac:picMk id="5" creationId="{F69A7642-E0E8-204F-A50E-AD7148A1DC6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655A62-4C94-4187-A473-BDF352CD2B7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777799B4-BBB0-491F-BB61-6DF5646EE1FA}">
      <dgm:prSet/>
      <dgm:spPr/>
      <dgm:t>
        <a:bodyPr/>
        <a:lstStyle/>
        <a:p>
          <a:r>
            <a:rPr lang="en-US" b="1" u="none"/>
            <a:t>Kaggle</a:t>
          </a:r>
          <a:r>
            <a:rPr lang="en-US"/>
            <a:t> </a:t>
          </a:r>
          <a:r>
            <a:rPr lang="en-US" i="1"/>
            <a:t>(“Operation Timing and 30-Day Mortality After Elective General Surgery” by Sessler et al.</a:t>
          </a:r>
          <a:r>
            <a:rPr lang="en-US"/>
            <a:t>) </a:t>
          </a:r>
          <a:r>
            <a:rPr lang="en-US">
              <a:latin typeface="Calibri Light" panose="020F0302020204030204"/>
            </a:rPr>
            <a:t>[2]</a:t>
          </a:r>
          <a:endParaRPr lang="en-US"/>
        </a:p>
      </dgm:t>
    </dgm:pt>
    <dgm:pt modelId="{E2C981F3-3CEE-4DE5-8DAC-223723DEE548}" type="parTrans" cxnId="{9CF7FA49-6EF2-49E6-800E-AA0CD7344FB6}">
      <dgm:prSet/>
      <dgm:spPr/>
      <dgm:t>
        <a:bodyPr/>
        <a:lstStyle/>
        <a:p>
          <a:endParaRPr lang="en-US"/>
        </a:p>
      </dgm:t>
    </dgm:pt>
    <dgm:pt modelId="{B2DB4F2C-F7E3-43F4-8868-D64F9E7DB47A}" type="sibTrans" cxnId="{9CF7FA49-6EF2-49E6-800E-AA0CD7344FB6}">
      <dgm:prSet/>
      <dgm:spPr/>
      <dgm:t>
        <a:bodyPr/>
        <a:lstStyle/>
        <a:p>
          <a:endParaRPr lang="en-US"/>
        </a:p>
      </dgm:t>
    </dgm:pt>
    <dgm:pt modelId="{00B52194-C700-4B46-9987-632ED154C2A0}">
      <dgm:prSet/>
      <dgm:spPr/>
      <dgm:t>
        <a:bodyPr/>
        <a:lstStyle/>
        <a:p>
          <a:pPr rtl="0"/>
          <a:r>
            <a:rPr lang="en-US"/>
            <a:t>14,635 records and 25 features</a:t>
          </a:r>
          <a:r>
            <a:rPr lang="en-US">
              <a:latin typeface="Calibri Light" panose="020F0302020204030204"/>
            </a:rPr>
            <a:t> </a:t>
          </a:r>
          <a:endParaRPr lang="en-US"/>
        </a:p>
      </dgm:t>
    </dgm:pt>
    <dgm:pt modelId="{DFBBF674-DE49-4532-A683-DA6D72330A03}" type="parTrans" cxnId="{136A2A6B-9215-4855-AAB2-C01168CF8B59}">
      <dgm:prSet/>
      <dgm:spPr/>
      <dgm:t>
        <a:bodyPr/>
        <a:lstStyle/>
        <a:p>
          <a:endParaRPr lang="en-US"/>
        </a:p>
      </dgm:t>
    </dgm:pt>
    <dgm:pt modelId="{4FF5C175-B50A-47F5-8CB6-E344A861E054}" type="sibTrans" cxnId="{136A2A6B-9215-4855-AAB2-C01168CF8B59}">
      <dgm:prSet/>
      <dgm:spPr/>
      <dgm:t>
        <a:bodyPr/>
        <a:lstStyle/>
        <a:p>
          <a:endParaRPr lang="en-US"/>
        </a:p>
      </dgm:t>
    </dgm:pt>
    <dgm:pt modelId="{2E8DA962-DB16-4BEE-AAE2-A6916ABE011F}">
      <dgm:prSet/>
      <dgm:spPr/>
      <dgm:t>
        <a:bodyPr/>
        <a:lstStyle/>
        <a:p>
          <a:r>
            <a:rPr lang="en-US" b="0" u="none"/>
            <a:t>Contains</a:t>
          </a:r>
          <a:r>
            <a:rPr lang="en-US"/>
            <a:t>: patient’s age, gender, race, body mass index (BMI), comorbidities, several surgical indices, and the surgical timing predictors</a:t>
          </a:r>
        </a:p>
      </dgm:t>
    </dgm:pt>
    <dgm:pt modelId="{D73C3BB2-9757-41CB-B804-D4216FD6012B}" type="parTrans" cxnId="{5EDCDFA9-497B-49E7-89B3-49CF6A5A781D}">
      <dgm:prSet/>
      <dgm:spPr/>
      <dgm:t>
        <a:bodyPr/>
        <a:lstStyle/>
        <a:p>
          <a:endParaRPr lang="en-US"/>
        </a:p>
      </dgm:t>
    </dgm:pt>
    <dgm:pt modelId="{C9829C95-48A7-4CF6-B2FD-69973081E61A}" type="sibTrans" cxnId="{5EDCDFA9-497B-49E7-89B3-49CF6A5A781D}">
      <dgm:prSet/>
      <dgm:spPr/>
      <dgm:t>
        <a:bodyPr/>
        <a:lstStyle/>
        <a:p>
          <a:endParaRPr lang="en-US"/>
        </a:p>
      </dgm:t>
    </dgm:pt>
    <dgm:pt modelId="{C647D8B2-52E4-4BD3-82FE-197520FAC121}">
      <dgm:prSet/>
      <dgm:spPr/>
      <dgm:t>
        <a:bodyPr/>
        <a:lstStyle/>
        <a:p>
          <a:r>
            <a:rPr lang="en-US"/>
            <a:t>Target: complication (Yes/No)</a:t>
          </a:r>
        </a:p>
      </dgm:t>
    </dgm:pt>
    <dgm:pt modelId="{B3689685-E341-47EA-8AF0-09AA13AF1572}" type="parTrans" cxnId="{09981D1C-3EAD-47F8-9903-2B64364EA8A6}">
      <dgm:prSet/>
      <dgm:spPr/>
      <dgm:t>
        <a:bodyPr/>
        <a:lstStyle/>
        <a:p>
          <a:endParaRPr lang="en-US"/>
        </a:p>
      </dgm:t>
    </dgm:pt>
    <dgm:pt modelId="{AB60A196-1C57-49B8-9AE7-01FE7E7978E8}" type="sibTrans" cxnId="{09981D1C-3EAD-47F8-9903-2B64364EA8A6}">
      <dgm:prSet/>
      <dgm:spPr/>
      <dgm:t>
        <a:bodyPr/>
        <a:lstStyle/>
        <a:p>
          <a:endParaRPr lang="en-US"/>
        </a:p>
      </dgm:t>
    </dgm:pt>
    <dgm:pt modelId="{B2620D87-AD6A-4705-AC1F-247499A2BA5C}" type="pres">
      <dgm:prSet presAssocID="{18655A62-4C94-4187-A473-BDF352CD2B75}" presName="linear" presStyleCnt="0">
        <dgm:presLayoutVars>
          <dgm:animLvl val="lvl"/>
          <dgm:resizeHandles val="exact"/>
        </dgm:presLayoutVars>
      </dgm:prSet>
      <dgm:spPr/>
    </dgm:pt>
    <dgm:pt modelId="{DAE6E658-EF58-433A-A575-DD7F8AB79104}" type="pres">
      <dgm:prSet presAssocID="{777799B4-BBB0-491F-BB61-6DF5646EE1FA}" presName="parentText" presStyleLbl="node1" presStyleIdx="0" presStyleCnt="4">
        <dgm:presLayoutVars>
          <dgm:chMax val="0"/>
          <dgm:bulletEnabled val="1"/>
        </dgm:presLayoutVars>
      </dgm:prSet>
      <dgm:spPr/>
    </dgm:pt>
    <dgm:pt modelId="{877FC58E-CBE3-43B3-8558-D91DEB44E249}" type="pres">
      <dgm:prSet presAssocID="{B2DB4F2C-F7E3-43F4-8868-D64F9E7DB47A}" presName="spacer" presStyleCnt="0"/>
      <dgm:spPr/>
    </dgm:pt>
    <dgm:pt modelId="{9DC6FAFF-4D42-49EB-A586-89D5114F7E79}" type="pres">
      <dgm:prSet presAssocID="{00B52194-C700-4B46-9987-632ED154C2A0}" presName="parentText" presStyleLbl="node1" presStyleIdx="1" presStyleCnt="4">
        <dgm:presLayoutVars>
          <dgm:chMax val="0"/>
          <dgm:bulletEnabled val="1"/>
        </dgm:presLayoutVars>
      </dgm:prSet>
      <dgm:spPr/>
    </dgm:pt>
    <dgm:pt modelId="{68475266-64FA-48AC-894F-0BC7E9D1074A}" type="pres">
      <dgm:prSet presAssocID="{4FF5C175-B50A-47F5-8CB6-E344A861E054}" presName="spacer" presStyleCnt="0"/>
      <dgm:spPr/>
    </dgm:pt>
    <dgm:pt modelId="{9F333820-D1A0-4413-8631-80C80F6DCD62}" type="pres">
      <dgm:prSet presAssocID="{2E8DA962-DB16-4BEE-AAE2-A6916ABE011F}" presName="parentText" presStyleLbl="node1" presStyleIdx="2" presStyleCnt="4">
        <dgm:presLayoutVars>
          <dgm:chMax val="0"/>
          <dgm:bulletEnabled val="1"/>
        </dgm:presLayoutVars>
      </dgm:prSet>
      <dgm:spPr/>
    </dgm:pt>
    <dgm:pt modelId="{22C491AD-549B-4F08-88AE-5F7084AD088B}" type="pres">
      <dgm:prSet presAssocID="{C9829C95-48A7-4CF6-B2FD-69973081E61A}" presName="spacer" presStyleCnt="0"/>
      <dgm:spPr/>
    </dgm:pt>
    <dgm:pt modelId="{C0001D7D-3E92-4E57-BEE5-E49635F82422}" type="pres">
      <dgm:prSet presAssocID="{C647D8B2-52E4-4BD3-82FE-197520FAC121}" presName="parentText" presStyleLbl="node1" presStyleIdx="3" presStyleCnt="4">
        <dgm:presLayoutVars>
          <dgm:chMax val="0"/>
          <dgm:bulletEnabled val="1"/>
        </dgm:presLayoutVars>
      </dgm:prSet>
      <dgm:spPr/>
    </dgm:pt>
  </dgm:ptLst>
  <dgm:cxnLst>
    <dgm:cxn modelId="{09981D1C-3EAD-47F8-9903-2B64364EA8A6}" srcId="{18655A62-4C94-4187-A473-BDF352CD2B75}" destId="{C647D8B2-52E4-4BD3-82FE-197520FAC121}" srcOrd="3" destOrd="0" parTransId="{B3689685-E341-47EA-8AF0-09AA13AF1572}" sibTransId="{AB60A196-1C57-49B8-9AE7-01FE7E7978E8}"/>
    <dgm:cxn modelId="{73FE6340-7446-4F4B-82C9-ED3D8C5E3219}" type="presOf" srcId="{00B52194-C700-4B46-9987-632ED154C2A0}" destId="{9DC6FAFF-4D42-49EB-A586-89D5114F7E79}" srcOrd="0" destOrd="0" presId="urn:microsoft.com/office/officeart/2005/8/layout/vList2"/>
    <dgm:cxn modelId="{80339B43-2739-47C2-8749-343E70FF2A6D}" type="presOf" srcId="{777799B4-BBB0-491F-BB61-6DF5646EE1FA}" destId="{DAE6E658-EF58-433A-A575-DD7F8AB79104}" srcOrd="0" destOrd="0" presId="urn:microsoft.com/office/officeart/2005/8/layout/vList2"/>
    <dgm:cxn modelId="{CB44CC66-3F0D-49DB-9B52-E2B1197B032C}" type="presOf" srcId="{2E8DA962-DB16-4BEE-AAE2-A6916ABE011F}" destId="{9F333820-D1A0-4413-8631-80C80F6DCD62}" srcOrd="0" destOrd="0" presId="urn:microsoft.com/office/officeart/2005/8/layout/vList2"/>
    <dgm:cxn modelId="{9CF7FA49-6EF2-49E6-800E-AA0CD7344FB6}" srcId="{18655A62-4C94-4187-A473-BDF352CD2B75}" destId="{777799B4-BBB0-491F-BB61-6DF5646EE1FA}" srcOrd="0" destOrd="0" parTransId="{E2C981F3-3CEE-4DE5-8DAC-223723DEE548}" sibTransId="{B2DB4F2C-F7E3-43F4-8868-D64F9E7DB47A}"/>
    <dgm:cxn modelId="{136A2A6B-9215-4855-AAB2-C01168CF8B59}" srcId="{18655A62-4C94-4187-A473-BDF352CD2B75}" destId="{00B52194-C700-4B46-9987-632ED154C2A0}" srcOrd="1" destOrd="0" parTransId="{DFBBF674-DE49-4532-A683-DA6D72330A03}" sibTransId="{4FF5C175-B50A-47F5-8CB6-E344A861E054}"/>
    <dgm:cxn modelId="{7B4FE89C-ABA0-448F-9183-876DF961669D}" type="presOf" srcId="{C647D8B2-52E4-4BD3-82FE-197520FAC121}" destId="{C0001D7D-3E92-4E57-BEE5-E49635F82422}" srcOrd="0" destOrd="0" presId="urn:microsoft.com/office/officeart/2005/8/layout/vList2"/>
    <dgm:cxn modelId="{5EDCDFA9-497B-49E7-89B3-49CF6A5A781D}" srcId="{18655A62-4C94-4187-A473-BDF352CD2B75}" destId="{2E8DA962-DB16-4BEE-AAE2-A6916ABE011F}" srcOrd="2" destOrd="0" parTransId="{D73C3BB2-9757-41CB-B804-D4216FD6012B}" sibTransId="{C9829C95-48A7-4CF6-B2FD-69973081E61A}"/>
    <dgm:cxn modelId="{1F3F6AF4-3CD6-41ED-B700-F88C2F67D71F}" type="presOf" srcId="{18655A62-4C94-4187-A473-BDF352CD2B75}" destId="{B2620D87-AD6A-4705-AC1F-247499A2BA5C}" srcOrd="0" destOrd="0" presId="urn:microsoft.com/office/officeart/2005/8/layout/vList2"/>
    <dgm:cxn modelId="{95E0E1FD-1DB6-45E5-992A-721A3BCAA7A1}" type="presParOf" srcId="{B2620D87-AD6A-4705-AC1F-247499A2BA5C}" destId="{DAE6E658-EF58-433A-A575-DD7F8AB79104}" srcOrd="0" destOrd="0" presId="urn:microsoft.com/office/officeart/2005/8/layout/vList2"/>
    <dgm:cxn modelId="{7887B7F8-2EDD-4060-93B2-32ACE4A98914}" type="presParOf" srcId="{B2620D87-AD6A-4705-AC1F-247499A2BA5C}" destId="{877FC58E-CBE3-43B3-8558-D91DEB44E249}" srcOrd="1" destOrd="0" presId="urn:microsoft.com/office/officeart/2005/8/layout/vList2"/>
    <dgm:cxn modelId="{C79807F1-D8EB-4116-9E65-97AD6746B015}" type="presParOf" srcId="{B2620D87-AD6A-4705-AC1F-247499A2BA5C}" destId="{9DC6FAFF-4D42-49EB-A586-89D5114F7E79}" srcOrd="2" destOrd="0" presId="urn:microsoft.com/office/officeart/2005/8/layout/vList2"/>
    <dgm:cxn modelId="{E93D0DE3-BB6C-4751-ABAC-F50DE77C5130}" type="presParOf" srcId="{B2620D87-AD6A-4705-AC1F-247499A2BA5C}" destId="{68475266-64FA-48AC-894F-0BC7E9D1074A}" srcOrd="3" destOrd="0" presId="urn:microsoft.com/office/officeart/2005/8/layout/vList2"/>
    <dgm:cxn modelId="{A5F5607E-2EB7-4B88-AE98-0D1A1517FDB4}" type="presParOf" srcId="{B2620D87-AD6A-4705-AC1F-247499A2BA5C}" destId="{9F333820-D1A0-4413-8631-80C80F6DCD62}" srcOrd="4" destOrd="0" presId="urn:microsoft.com/office/officeart/2005/8/layout/vList2"/>
    <dgm:cxn modelId="{FDED6D40-58E6-4DAD-BE70-B71E5280432D}" type="presParOf" srcId="{B2620D87-AD6A-4705-AC1F-247499A2BA5C}" destId="{22C491AD-549B-4F08-88AE-5F7084AD088B}" srcOrd="5" destOrd="0" presId="urn:microsoft.com/office/officeart/2005/8/layout/vList2"/>
    <dgm:cxn modelId="{9521AD05-3090-4A72-B00F-C06AB0038F44}" type="presParOf" srcId="{B2620D87-AD6A-4705-AC1F-247499A2BA5C}" destId="{C0001D7D-3E92-4E57-BEE5-E49635F8242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5804E-A165-47C1-AE34-A7DF5FD3CE0E}" type="doc">
      <dgm:prSet loTypeId="urn:microsoft.com/office/officeart/2005/8/layout/vProcess5" loCatId="process" qsTypeId="urn:microsoft.com/office/officeart/2005/8/quickstyle/simple1" qsCatId="simple" csTypeId="urn:microsoft.com/office/officeart/2005/8/colors/colorful1" csCatId="colorful" phldr="1"/>
      <dgm:spPr/>
    </dgm:pt>
    <dgm:pt modelId="{E7147EFD-CE3D-4678-B7FD-E8213FAA2D15}">
      <dgm:prSet phldrT="[Text]"/>
      <dgm:spPr/>
      <dgm:t>
        <a:bodyPr/>
        <a:lstStyle/>
        <a:p>
          <a:r>
            <a:rPr lang="en-US"/>
            <a:t>No missing values &amp; outliers</a:t>
          </a:r>
        </a:p>
      </dgm:t>
    </dgm:pt>
    <dgm:pt modelId="{71C4D1EA-3887-4632-99DD-23743E3CAD9A}" type="parTrans" cxnId="{0D9A94B0-2571-4721-8DB7-4523FA03F677}">
      <dgm:prSet/>
      <dgm:spPr/>
      <dgm:t>
        <a:bodyPr/>
        <a:lstStyle/>
        <a:p>
          <a:endParaRPr lang="en-US"/>
        </a:p>
      </dgm:t>
    </dgm:pt>
    <dgm:pt modelId="{1EAD24BB-304B-47B4-9B4C-A6CE6C912F11}" type="sibTrans" cxnId="{0D9A94B0-2571-4721-8DB7-4523FA03F677}">
      <dgm:prSet/>
      <dgm:spPr/>
      <dgm:t>
        <a:bodyPr/>
        <a:lstStyle/>
        <a:p>
          <a:endParaRPr lang="en-US"/>
        </a:p>
      </dgm:t>
    </dgm:pt>
    <dgm:pt modelId="{206BAC62-A34B-483C-BB6E-7B75B0F43B83}">
      <dgm:prSet phldrT="[Text]"/>
      <dgm:spPr/>
      <dgm:t>
        <a:bodyPr/>
        <a:lstStyle/>
        <a:p>
          <a:r>
            <a:rPr lang="en-US"/>
            <a:t>Standardized data</a:t>
          </a:r>
        </a:p>
      </dgm:t>
    </dgm:pt>
    <dgm:pt modelId="{4CB869C0-4A22-4369-8EBC-A88E696EEDE5}" type="parTrans" cxnId="{544619F1-EE0F-45E9-980F-8DDBAAEBFA2B}">
      <dgm:prSet/>
      <dgm:spPr/>
      <dgm:t>
        <a:bodyPr/>
        <a:lstStyle/>
        <a:p>
          <a:endParaRPr lang="en-US"/>
        </a:p>
      </dgm:t>
    </dgm:pt>
    <dgm:pt modelId="{948D86F2-059A-4B90-BBD6-63C2C516BB87}" type="sibTrans" cxnId="{544619F1-EE0F-45E9-980F-8DDBAAEBFA2B}">
      <dgm:prSet/>
      <dgm:spPr/>
      <dgm:t>
        <a:bodyPr/>
        <a:lstStyle/>
        <a:p>
          <a:endParaRPr lang="en-US"/>
        </a:p>
      </dgm:t>
    </dgm:pt>
    <dgm:pt modelId="{E41835B8-2BA9-428F-A59D-2F81CF5EB7C3}">
      <dgm:prSet phldrT="[Text]"/>
      <dgm:spPr/>
      <dgm:t>
        <a:bodyPr/>
        <a:lstStyle/>
        <a:p>
          <a:r>
            <a:rPr lang="en-US"/>
            <a:t>Split into training (80%) and testing (20%)</a:t>
          </a:r>
        </a:p>
      </dgm:t>
    </dgm:pt>
    <dgm:pt modelId="{6D0E1D3D-441F-4C96-93FD-BF33A3E8CDE9}" type="parTrans" cxnId="{B1EC11F8-5352-48C2-BCD3-D024837FE26E}">
      <dgm:prSet/>
      <dgm:spPr/>
      <dgm:t>
        <a:bodyPr/>
        <a:lstStyle/>
        <a:p>
          <a:endParaRPr lang="en-US"/>
        </a:p>
      </dgm:t>
    </dgm:pt>
    <dgm:pt modelId="{310AF01A-AEE4-4FF0-940D-7569E3BBFE48}" type="sibTrans" cxnId="{B1EC11F8-5352-48C2-BCD3-D024837FE26E}">
      <dgm:prSet/>
      <dgm:spPr/>
      <dgm:t>
        <a:bodyPr/>
        <a:lstStyle/>
        <a:p>
          <a:endParaRPr lang="en-US"/>
        </a:p>
      </dgm:t>
    </dgm:pt>
    <dgm:pt modelId="{386B4D09-1CA8-4596-A4C4-E294B43AED24}" type="pres">
      <dgm:prSet presAssocID="{55C5804E-A165-47C1-AE34-A7DF5FD3CE0E}" presName="outerComposite" presStyleCnt="0">
        <dgm:presLayoutVars>
          <dgm:chMax val="5"/>
          <dgm:dir/>
          <dgm:resizeHandles val="exact"/>
        </dgm:presLayoutVars>
      </dgm:prSet>
      <dgm:spPr/>
    </dgm:pt>
    <dgm:pt modelId="{2F4D8134-9738-4B85-9136-1629C40AC776}" type="pres">
      <dgm:prSet presAssocID="{55C5804E-A165-47C1-AE34-A7DF5FD3CE0E}" presName="dummyMaxCanvas" presStyleCnt="0">
        <dgm:presLayoutVars/>
      </dgm:prSet>
      <dgm:spPr/>
    </dgm:pt>
    <dgm:pt modelId="{86986418-D6E0-4506-93BF-3F2DA79C12DA}" type="pres">
      <dgm:prSet presAssocID="{55C5804E-A165-47C1-AE34-A7DF5FD3CE0E}" presName="ThreeNodes_1" presStyleLbl="node1" presStyleIdx="0" presStyleCnt="3">
        <dgm:presLayoutVars>
          <dgm:bulletEnabled val="1"/>
        </dgm:presLayoutVars>
      </dgm:prSet>
      <dgm:spPr/>
    </dgm:pt>
    <dgm:pt modelId="{CAB4C1E5-48AA-465E-8159-3903AD86E8BB}" type="pres">
      <dgm:prSet presAssocID="{55C5804E-A165-47C1-AE34-A7DF5FD3CE0E}" presName="ThreeNodes_2" presStyleLbl="node1" presStyleIdx="1" presStyleCnt="3">
        <dgm:presLayoutVars>
          <dgm:bulletEnabled val="1"/>
        </dgm:presLayoutVars>
      </dgm:prSet>
      <dgm:spPr/>
    </dgm:pt>
    <dgm:pt modelId="{26AA7454-4DC5-4E8B-8961-CEDF554DE123}" type="pres">
      <dgm:prSet presAssocID="{55C5804E-A165-47C1-AE34-A7DF5FD3CE0E}" presName="ThreeNodes_3" presStyleLbl="node1" presStyleIdx="2" presStyleCnt="3">
        <dgm:presLayoutVars>
          <dgm:bulletEnabled val="1"/>
        </dgm:presLayoutVars>
      </dgm:prSet>
      <dgm:spPr/>
    </dgm:pt>
    <dgm:pt modelId="{036E10E1-254E-4777-BA5B-5150730CD5FF}" type="pres">
      <dgm:prSet presAssocID="{55C5804E-A165-47C1-AE34-A7DF5FD3CE0E}" presName="ThreeConn_1-2" presStyleLbl="fgAccFollowNode1" presStyleIdx="0" presStyleCnt="2">
        <dgm:presLayoutVars>
          <dgm:bulletEnabled val="1"/>
        </dgm:presLayoutVars>
      </dgm:prSet>
      <dgm:spPr/>
    </dgm:pt>
    <dgm:pt modelId="{B9201684-D97C-49CD-86A3-96B26A69DB68}" type="pres">
      <dgm:prSet presAssocID="{55C5804E-A165-47C1-AE34-A7DF5FD3CE0E}" presName="ThreeConn_2-3" presStyleLbl="fgAccFollowNode1" presStyleIdx="1" presStyleCnt="2">
        <dgm:presLayoutVars>
          <dgm:bulletEnabled val="1"/>
        </dgm:presLayoutVars>
      </dgm:prSet>
      <dgm:spPr/>
    </dgm:pt>
    <dgm:pt modelId="{5F7DDC69-2AA7-495E-A7E5-2A2AA71D1789}" type="pres">
      <dgm:prSet presAssocID="{55C5804E-A165-47C1-AE34-A7DF5FD3CE0E}" presName="ThreeNodes_1_text" presStyleLbl="node1" presStyleIdx="2" presStyleCnt="3">
        <dgm:presLayoutVars>
          <dgm:bulletEnabled val="1"/>
        </dgm:presLayoutVars>
      </dgm:prSet>
      <dgm:spPr/>
    </dgm:pt>
    <dgm:pt modelId="{670FB7FE-2375-449E-9BDF-13F5EDACD0C0}" type="pres">
      <dgm:prSet presAssocID="{55C5804E-A165-47C1-AE34-A7DF5FD3CE0E}" presName="ThreeNodes_2_text" presStyleLbl="node1" presStyleIdx="2" presStyleCnt="3">
        <dgm:presLayoutVars>
          <dgm:bulletEnabled val="1"/>
        </dgm:presLayoutVars>
      </dgm:prSet>
      <dgm:spPr/>
    </dgm:pt>
    <dgm:pt modelId="{618A0F35-03F0-47E8-B881-EE2A695C3E84}" type="pres">
      <dgm:prSet presAssocID="{55C5804E-A165-47C1-AE34-A7DF5FD3CE0E}" presName="ThreeNodes_3_text" presStyleLbl="node1" presStyleIdx="2" presStyleCnt="3">
        <dgm:presLayoutVars>
          <dgm:bulletEnabled val="1"/>
        </dgm:presLayoutVars>
      </dgm:prSet>
      <dgm:spPr/>
    </dgm:pt>
  </dgm:ptLst>
  <dgm:cxnLst>
    <dgm:cxn modelId="{8DFBBF46-7DF7-473F-8DBD-2E4F56F15EF3}" type="presOf" srcId="{206BAC62-A34B-483C-BB6E-7B75B0F43B83}" destId="{670FB7FE-2375-449E-9BDF-13F5EDACD0C0}" srcOrd="1" destOrd="0" presId="urn:microsoft.com/office/officeart/2005/8/layout/vProcess5"/>
    <dgm:cxn modelId="{CC49B24C-9D53-42BA-AED2-8B6C05D0CEA7}" type="presOf" srcId="{206BAC62-A34B-483C-BB6E-7B75B0F43B83}" destId="{CAB4C1E5-48AA-465E-8159-3903AD86E8BB}" srcOrd="0" destOrd="0" presId="urn:microsoft.com/office/officeart/2005/8/layout/vProcess5"/>
    <dgm:cxn modelId="{3DB6B286-7F55-4905-8866-7E3DD9576A16}" type="presOf" srcId="{948D86F2-059A-4B90-BBD6-63C2C516BB87}" destId="{B9201684-D97C-49CD-86A3-96B26A69DB68}" srcOrd="0" destOrd="0" presId="urn:microsoft.com/office/officeart/2005/8/layout/vProcess5"/>
    <dgm:cxn modelId="{FFED2E91-EA5E-4906-9AE6-8C5C550B0D72}" type="presOf" srcId="{55C5804E-A165-47C1-AE34-A7DF5FD3CE0E}" destId="{386B4D09-1CA8-4596-A4C4-E294B43AED24}" srcOrd="0" destOrd="0" presId="urn:microsoft.com/office/officeart/2005/8/layout/vProcess5"/>
    <dgm:cxn modelId="{8BAB1BA2-D213-4905-BD41-4F2CB6D6FD92}" type="presOf" srcId="{E41835B8-2BA9-428F-A59D-2F81CF5EB7C3}" destId="{618A0F35-03F0-47E8-B881-EE2A695C3E84}" srcOrd="1" destOrd="0" presId="urn:microsoft.com/office/officeart/2005/8/layout/vProcess5"/>
    <dgm:cxn modelId="{0D9A94B0-2571-4721-8DB7-4523FA03F677}" srcId="{55C5804E-A165-47C1-AE34-A7DF5FD3CE0E}" destId="{E7147EFD-CE3D-4678-B7FD-E8213FAA2D15}" srcOrd="0" destOrd="0" parTransId="{71C4D1EA-3887-4632-99DD-23743E3CAD9A}" sibTransId="{1EAD24BB-304B-47B4-9B4C-A6CE6C912F11}"/>
    <dgm:cxn modelId="{672203B1-7529-4B38-BCD6-D47082F8D199}" type="presOf" srcId="{E7147EFD-CE3D-4678-B7FD-E8213FAA2D15}" destId="{86986418-D6E0-4506-93BF-3F2DA79C12DA}" srcOrd="0" destOrd="0" presId="urn:microsoft.com/office/officeart/2005/8/layout/vProcess5"/>
    <dgm:cxn modelId="{7C844BB9-F9EF-47CF-9DF3-D57672541CDA}" type="presOf" srcId="{E7147EFD-CE3D-4678-B7FD-E8213FAA2D15}" destId="{5F7DDC69-2AA7-495E-A7E5-2A2AA71D1789}" srcOrd="1" destOrd="0" presId="urn:microsoft.com/office/officeart/2005/8/layout/vProcess5"/>
    <dgm:cxn modelId="{6F765FD8-D98B-4D9E-9D27-D8FDD7E431AE}" type="presOf" srcId="{E41835B8-2BA9-428F-A59D-2F81CF5EB7C3}" destId="{26AA7454-4DC5-4E8B-8961-CEDF554DE123}" srcOrd="0" destOrd="0" presId="urn:microsoft.com/office/officeart/2005/8/layout/vProcess5"/>
    <dgm:cxn modelId="{8CAF51DF-1B42-40DE-8880-34A46859F919}" type="presOf" srcId="{1EAD24BB-304B-47B4-9B4C-A6CE6C912F11}" destId="{036E10E1-254E-4777-BA5B-5150730CD5FF}" srcOrd="0" destOrd="0" presId="urn:microsoft.com/office/officeart/2005/8/layout/vProcess5"/>
    <dgm:cxn modelId="{544619F1-EE0F-45E9-980F-8DDBAAEBFA2B}" srcId="{55C5804E-A165-47C1-AE34-A7DF5FD3CE0E}" destId="{206BAC62-A34B-483C-BB6E-7B75B0F43B83}" srcOrd="1" destOrd="0" parTransId="{4CB869C0-4A22-4369-8EBC-A88E696EEDE5}" sibTransId="{948D86F2-059A-4B90-BBD6-63C2C516BB87}"/>
    <dgm:cxn modelId="{B1EC11F8-5352-48C2-BCD3-D024837FE26E}" srcId="{55C5804E-A165-47C1-AE34-A7DF5FD3CE0E}" destId="{E41835B8-2BA9-428F-A59D-2F81CF5EB7C3}" srcOrd="2" destOrd="0" parTransId="{6D0E1D3D-441F-4C96-93FD-BF33A3E8CDE9}" sibTransId="{310AF01A-AEE4-4FF0-940D-7569E3BBFE48}"/>
    <dgm:cxn modelId="{20D087DE-B930-4711-8822-98D5831EBB54}" type="presParOf" srcId="{386B4D09-1CA8-4596-A4C4-E294B43AED24}" destId="{2F4D8134-9738-4B85-9136-1629C40AC776}" srcOrd="0" destOrd="0" presId="urn:microsoft.com/office/officeart/2005/8/layout/vProcess5"/>
    <dgm:cxn modelId="{D7B6343A-DFF0-4581-BCE3-09AB8CDF8EF8}" type="presParOf" srcId="{386B4D09-1CA8-4596-A4C4-E294B43AED24}" destId="{86986418-D6E0-4506-93BF-3F2DA79C12DA}" srcOrd="1" destOrd="0" presId="urn:microsoft.com/office/officeart/2005/8/layout/vProcess5"/>
    <dgm:cxn modelId="{F2A12010-478E-4E29-BAF2-2B37D7F3B3AA}" type="presParOf" srcId="{386B4D09-1CA8-4596-A4C4-E294B43AED24}" destId="{CAB4C1E5-48AA-465E-8159-3903AD86E8BB}" srcOrd="2" destOrd="0" presId="urn:microsoft.com/office/officeart/2005/8/layout/vProcess5"/>
    <dgm:cxn modelId="{654C0C65-1AEC-4D99-AABC-13B915C881B7}" type="presParOf" srcId="{386B4D09-1CA8-4596-A4C4-E294B43AED24}" destId="{26AA7454-4DC5-4E8B-8961-CEDF554DE123}" srcOrd="3" destOrd="0" presId="urn:microsoft.com/office/officeart/2005/8/layout/vProcess5"/>
    <dgm:cxn modelId="{CDCF739D-C264-4FE5-A23D-1958D6464381}" type="presParOf" srcId="{386B4D09-1CA8-4596-A4C4-E294B43AED24}" destId="{036E10E1-254E-4777-BA5B-5150730CD5FF}" srcOrd="4" destOrd="0" presId="urn:microsoft.com/office/officeart/2005/8/layout/vProcess5"/>
    <dgm:cxn modelId="{FAB9F2CF-3B8E-4F0A-9F2E-6AEA00C2D4A4}" type="presParOf" srcId="{386B4D09-1CA8-4596-A4C4-E294B43AED24}" destId="{B9201684-D97C-49CD-86A3-96B26A69DB68}" srcOrd="5" destOrd="0" presId="urn:microsoft.com/office/officeart/2005/8/layout/vProcess5"/>
    <dgm:cxn modelId="{0A1FBD3B-6FEA-4845-8C74-A6008DFBCCA3}" type="presParOf" srcId="{386B4D09-1CA8-4596-A4C4-E294B43AED24}" destId="{5F7DDC69-2AA7-495E-A7E5-2A2AA71D1789}" srcOrd="6" destOrd="0" presId="urn:microsoft.com/office/officeart/2005/8/layout/vProcess5"/>
    <dgm:cxn modelId="{9B7EBB4A-A758-4020-8A95-CDB139B4AD8C}" type="presParOf" srcId="{386B4D09-1CA8-4596-A4C4-E294B43AED24}" destId="{670FB7FE-2375-449E-9BDF-13F5EDACD0C0}" srcOrd="7" destOrd="0" presId="urn:microsoft.com/office/officeart/2005/8/layout/vProcess5"/>
    <dgm:cxn modelId="{AD167A4B-3837-4DF4-9BA6-FACE83DB8D0B}" type="presParOf" srcId="{386B4D09-1CA8-4596-A4C4-E294B43AED24}" destId="{618A0F35-03F0-47E8-B881-EE2A695C3E84}"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EA8310-63EE-48F5-83F7-203AB6EDFD40}"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9E75A0F3-D0ED-409E-89AE-41CB345E6C2C}">
      <dgm:prSet phldrT="[Text]" phldr="0"/>
      <dgm:spPr/>
      <dgm:t>
        <a:bodyPr/>
        <a:lstStyle/>
        <a:p>
          <a:r>
            <a:rPr lang="en-US">
              <a:latin typeface="Calibri Light" panose="020F0302020204030204"/>
            </a:rPr>
            <a:t>KNN</a:t>
          </a:r>
          <a:endParaRPr lang="en-US"/>
        </a:p>
      </dgm:t>
    </dgm:pt>
    <dgm:pt modelId="{CDCD2D67-DD63-4AE3-8FF2-D6D833400210}" type="parTrans" cxnId="{3CD55CE5-308D-4061-8C63-9524E6063BEB}">
      <dgm:prSet/>
      <dgm:spPr/>
      <dgm:t>
        <a:bodyPr/>
        <a:lstStyle/>
        <a:p>
          <a:endParaRPr lang="en-US"/>
        </a:p>
      </dgm:t>
    </dgm:pt>
    <dgm:pt modelId="{0CE7836A-9666-43DD-9B30-A02B24D1BE71}" type="sibTrans" cxnId="{3CD55CE5-308D-4061-8C63-9524E6063BEB}">
      <dgm:prSet/>
      <dgm:spPr/>
      <dgm:t>
        <a:bodyPr/>
        <a:lstStyle/>
        <a:p>
          <a:endParaRPr lang="en-US"/>
        </a:p>
      </dgm:t>
    </dgm:pt>
    <dgm:pt modelId="{BC45E014-8849-445D-BB78-328437274E04}">
      <dgm:prSet phldrT="[Text]" phldr="0"/>
      <dgm:spPr/>
      <dgm:t>
        <a:bodyPr/>
        <a:lstStyle/>
        <a:p>
          <a:pPr rtl="0"/>
          <a:r>
            <a:rPr lang="en-US">
              <a:latin typeface="Calibri Light" panose="020F0302020204030204"/>
            </a:rPr>
            <a:t>AUC: 83.9%</a:t>
          </a:r>
          <a:endParaRPr lang="en-US"/>
        </a:p>
      </dgm:t>
    </dgm:pt>
    <dgm:pt modelId="{3B0A9F62-F86A-47B9-9D23-94B496FC7ADC}" type="parTrans" cxnId="{64ABE6D2-55F0-44CD-AD0C-18278A348B73}">
      <dgm:prSet/>
      <dgm:spPr/>
      <dgm:t>
        <a:bodyPr/>
        <a:lstStyle/>
        <a:p>
          <a:endParaRPr lang="en-US"/>
        </a:p>
      </dgm:t>
    </dgm:pt>
    <dgm:pt modelId="{B18A57A0-B237-4D53-ABAC-78AFD3165339}" type="sibTrans" cxnId="{64ABE6D2-55F0-44CD-AD0C-18278A348B73}">
      <dgm:prSet/>
      <dgm:spPr/>
      <dgm:t>
        <a:bodyPr/>
        <a:lstStyle/>
        <a:p>
          <a:endParaRPr lang="en-US"/>
        </a:p>
      </dgm:t>
    </dgm:pt>
    <dgm:pt modelId="{AA418292-FA30-4AE1-8905-E8FC76F9C89F}">
      <dgm:prSet phldrT="[Text]" phldr="0"/>
      <dgm:spPr/>
      <dgm:t>
        <a:bodyPr/>
        <a:lstStyle/>
        <a:p>
          <a:pPr rtl="0"/>
          <a:r>
            <a:rPr lang="en-US">
              <a:latin typeface="Calibri Light" panose="020F0302020204030204"/>
            </a:rPr>
            <a:t>Specificity: 60%</a:t>
          </a:r>
        </a:p>
      </dgm:t>
    </dgm:pt>
    <dgm:pt modelId="{4897AEC4-66AC-4594-AEC2-E0376DCBA5D6}" type="parTrans" cxnId="{596AF3C8-E306-4CB0-BE8F-11E9B9030754}">
      <dgm:prSet/>
      <dgm:spPr/>
      <dgm:t>
        <a:bodyPr/>
        <a:lstStyle/>
        <a:p>
          <a:endParaRPr lang="en-US"/>
        </a:p>
      </dgm:t>
    </dgm:pt>
    <dgm:pt modelId="{4C4D7480-2197-43C3-84C1-7C1028B6BBFF}" type="sibTrans" cxnId="{596AF3C8-E306-4CB0-BE8F-11E9B9030754}">
      <dgm:prSet/>
      <dgm:spPr/>
      <dgm:t>
        <a:bodyPr/>
        <a:lstStyle/>
        <a:p>
          <a:endParaRPr lang="en-US"/>
        </a:p>
      </dgm:t>
    </dgm:pt>
    <dgm:pt modelId="{451FC2E1-EBB2-4E48-9568-9E8D5FA50D88}">
      <dgm:prSet phldrT="[Text]" phldr="0"/>
      <dgm:spPr/>
      <dgm:t>
        <a:bodyPr/>
        <a:lstStyle/>
        <a:p>
          <a:pPr rtl="0"/>
          <a:r>
            <a:rPr lang="en-US">
              <a:latin typeface="Calibri Light" panose="020F0302020204030204"/>
            </a:rPr>
            <a:t>Neural Network</a:t>
          </a:r>
          <a:endParaRPr lang="en-US"/>
        </a:p>
      </dgm:t>
    </dgm:pt>
    <dgm:pt modelId="{952161B8-CD03-494C-9876-B81999CE531B}" type="parTrans" cxnId="{4D108292-9A4A-4CDC-9CE9-64D0F2300FFF}">
      <dgm:prSet/>
      <dgm:spPr/>
      <dgm:t>
        <a:bodyPr/>
        <a:lstStyle/>
        <a:p>
          <a:endParaRPr lang="en-US"/>
        </a:p>
      </dgm:t>
    </dgm:pt>
    <dgm:pt modelId="{6CACFB59-2B66-49CB-8219-C8CDD50655E3}" type="sibTrans" cxnId="{4D108292-9A4A-4CDC-9CE9-64D0F2300FFF}">
      <dgm:prSet/>
      <dgm:spPr/>
      <dgm:t>
        <a:bodyPr/>
        <a:lstStyle/>
        <a:p>
          <a:endParaRPr lang="en-US"/>
        </a:p>
      </dgm:t>
    </dgm:pt>
    <dgm:pt modelId="{060B0FE8-A6B9-4168-A7B7-88AE6A2D4EB3}">
      <dgm:prSet phldrT="[Text]" phldr="0"/>
      <dgm:spPr/>
      <dgm:t>
        <a:bodyPr/>
        <a:lstStyle/>
        <a:p>
          <a:pPr rtl="0"/>
          <a:r>
            <a:rPr lang="en-US">
              <a:latin typeface="Calibri Light" panose="020F0302020204030204"/>
            </a:rPr>
            <a:t>AUC: 82.4%</a:t>
          </a:r>
          <a:endParaRPr lang="en-US"/>
        </a:p>
      </dgm:t>
    </dgm:pt>
    <dgm:pt modelId="{83EAA44D-0F56-427D-872C-8A5836C9AEE2}" type="parTrans" cxnId="{F8B1057E-3ED2-4715-B96A-519C3C43C891}">
      <dgm:prSet/>
      <dgm:spPr/>
      <dgm:t>
        <a:bodyPr/>
        <a:lstStyle/>
        <a:p>
          <a:endParaRPr lang="en-US"/>
        </a:p>
      </dgm:t>
    </dgm:pt>
    <dgm:pt modelId="{3E22B460-FBD2-4231-8333-B1DF4DEC9DFA}" type="sibTrans" cxnId="{F8B1057E-3ED2-4715-B96A-519C3C43C891}">
      <dgm:prSet/>
      <dgm:spPr/>
      <dgm:t>
        <a:bodyPr/>
        <a:lstStyle/>
        <a:p>
          <a:endParaRPr lang="en-US"/>
        </a:p>
      </dgm:t>
    </dgm:pt>
    <dgm:pt modelId="{D2E2367C-ADC1-4BFA-8595-7311C8181E6C}">
      <dgm:prSet phldrT="[Text]" phldr="0"/>
      <dgm:spPr/>
      <dgm:t>
        <a:bodyPr/>
        <a:lstStyle/>
        <a:p>
          <a:pPr rtl="0"/>
          <a:r>
            <a:rPr lang="en-US">
              <a:solidFill>
                <a:srgbClr val="000000"/>
              </a:solidFill>
            </a:rPr>
            <a:t>Specificity</a:t>
          </a:r>
          <a:r>
            <a:rPr lang="en-US">
              <a:latin typeface="Calibri Light" panose="020F0302020204030204"/>
            </a:rPr>
            <a:t>: 62%</a:t>
          </a:r>
          <a:endParaRPr lang="en-US"/>
        </a:p>
      </dgm:t>
    </dgm:pt>
    <dgm:pt modelId="{F443EF2D-4FF6-4E29-BA01-F7D093ABE814}" type="parTrans" cxnId="{63138A64-3087-490B-9B5D-D0C524E79771}">
      <dgm:prSet/>
      <dgm:spPr/>
      <dgm:t>
        <a:bodyPr/>
        <a:lstStyle/>
        <a:p>
          <a:endParaRPr lang="en-US"/>
        </a:p>
      </dgm:t>
    </dgm:pt>
    <dgm:pt modelId="{13B46AC0-ACE2-4FAB-AB08-969C288E29A2}" type="sibTrans" cxnId="{63138A64-3087-490B-9B5D-D0C524E79771}">
      <dgm:prSet/>
      <dgm:spPr/>
      <dgm:t>
        <a:bodyPr/>
        <a:lstStyle/>
        <a:p>
          <a:endParaRPr lang="en-US"/>
        </a:p>
      </dgm:t>
    </dgm:pt>
    <dgm:pt modelId="{03601A84-1B8C-4460-8861-C3C5850621FB}">
      <dgm:prSet phldr="0"/>
      <dgm:spPr/>
      <dgm:t>
        <a:bodyPr/>
        <a:lstStyle/>
        <a:p>
          <a:pPr rtl="0"/>
          <a:r>
            <a:rPr lang="en-US">
              <a:latin typeface="Calibri Light" panose="020F0302020204030204"/>
            </a:rPr>
            <a:t>Logistic Regression</a:t>
          </a:r>
        </a:p>
      </dgm:t>
    </dgm:pt>
    <dgm:pt modelId="{06F244A3-1435-4DD3-9380-B216F76C77B1}" type="parTrans" cxnId="{78017323-5B83-47A7-96BE-6967FBDEFA0F}">
      <dgm:prSet/>
      <dgm:spPr/>
    </dgm:pt>
    <dgm:pt modelId="{7915977D-9B8E-47A9-B0CF-1570BD8E52AE}" type="sibTrans" cxnId="{78017323-5B83-47A7-96BE-6967FBDEFA0F}">
      <dgm:prSet/>
      <dgm:spPr/>
    </dgm:pt>
    <dgm:pt modelId="{74B7BCD4-4E4B-410E-9797-A0ABB1CBB6D5}">
      <dgm:prSet phldr="0"/>
      <dgm:spPr/>
      <dgm:t>
        <a:bodyPr/>
        <a:lstStyle/>
        <a:p>
          <a:pPr rtl="0"/>
          <a:r>
            <a:rPr lang="en-US">
              <a:latin typeface="Calibri Light" panose="020F0302020204030204"/>
            </a:rPr>
            <a:t> AUC: 82.0%</a:t>
          </a:r>
        </a:p>
      </dgm:t>
    </dgm:pt>
    <dgm:pt modelId="{CE417615-A51F-46E1-8C78-C371384E4FCA}" type="parTrans" cxnId="{BC12AF89-6EC3-4267-9068-68F1789CC11D}">
      <dgm:prSet/>
      <dgm:spPr/>
    </dgm:pt>
    <dgm:pt modelId="{0ED0737E-7123-4AB8-B41E-531064C503C8}" type="sibTrans" cxnId="{BC12AF89-6EC3-4267-9068-68F1789CC11D}">
      <dgm:prSet/>
      <dgm:spPr/>
    </dgm:pt>
    <dgm:pt modelId="{AEAE728A-BA02-41CC-A3BB-7E923ED4F521}">
      <dgm:prSet phldr="0"/>
      <dgm:spPr/>
      <dgm:t>
        <a:bodyPr/>
        <a:lstStyle/>
        <a:p>
          <a:pPr rtl="0"/>
          <a:r>
            <a:rPr lang="en-US">
              <a:solidFill>
                <a:srgbClr val="000000"/>
              </a:solidFill>
            </a:rPr>
            <a:t>Specificity</a:t>
          </a:r>
          <a:r>
            <a:rPr lang="en-US">
              <a:latin typeface="Calibri Light" panose="020F0302020204030204"/>
            </a:rPr>
            <a:t>: 55%</a:t>
          </a:r>
        </a:p>
      </dgm:t>
    </dgm:pt>
    <dgm:pt modelId="{934B297D-F290-47CA-83F8-65B078772A3B}" type="parTrans" cxnId="{6B8691FC-B339-4EBA-9663-C72DD7AF5B7D}">
      <dgm:prSet/>
      <dgm:spPr/>
    </dgm:pt>
    <dgm:pt modelId="{5A9874CB-480F-4DD0-B003-A34F4A14F2F9}" type="sibTrans" cxnId="{6B8691FC-B339-4EBA-9663-C72DD7AF5B7D}">
      <dgm:prSet/>
      <dgm:spPr/>
    </dgm:pt>
    <dgm:pt modelId="{ED759C15-3459-40F3-A33A-23FC680ED4CB}">
      <dgm:prSet phldr="0"/>
      <dgm:spPr/>
      <dgm:t>
        <a:bodyPr/>
        <a:lstStyle/>
        <a:p>
          <a:pPr rtl="0"/>
          <a:r>
            <a:rPr lang="en-US">
              <a:latin typeface="Calibri Light" panose="020F0302020204030204"/>
            </a:rPr>
            <a:t>Sensitivity: 90%</a:t>
          </a:r>
        </a:p>
      </dgm:t>
    </dgm:pt>
    <dgm:pt modelId="{8DA039B5-4CF4-43B7-9046-6F07F836F4A2}" type="parTrans" cxnId="{9D258CEE-8F86-46CB-B8A6-CE2F592D72F6}">
      <dgm:prSet/>
      <dgm:spPr/>
    </dgm:pt>
    <dgm:pt modelId="{D592D983-4232-4E37-A5D4-F417C1B71B7B}" type="sibTrans" cxnId="{9D258CEE-8F86-46CB-B8A6-CE2F592D72F6}">
      <dgm:prSet/>
      <dgm:spPr/>
    </dgm:pt>
    <dgm:pt modelId="{D8D8D749-C2F4-4180-A846-D2953DE46869}">
      <dgm:prSet phldr="0"/>
      <dgm:spPr/>
      <dgm:t>
        <a:bodyPr/>
        <a:lstStyle/>
        <a:p>
          <a:pPr rtl="0"/>
          <a:r>
            <a:rPr lang="en-US">
              <a:latin typeface="Calibri Light" panose="020F0302020204030204"/>
            </a:rPr>
            <a:t>Sensitivity: 86%</a:t>
          </a:r>
        </a:p>
      </dgm:t>
    </dgm:pt>
    <dgm:pt modelId="{46436D03-6A2D-49FA-B6CB-85EF38B1A8E6}" type="parTrans" cxnId="{8E02C276-CB97-4270-9AA2-FD1E253AFF1C}">
      <dgm:prSet/>
      <dgm:spPr/>
    </dgm:pt>
    <dgm:pt modelId="{2715251E-84E1-4547-8E03-4CEE2CBAA48C}" type="sibTrans" cxnId="{8E02C276-CB97-4270-9AA2-FD1E253AFF1C}">
      <dgm:prSet/>
      <dgm:spPr/>
    </dgm:pt>
    <dgm:pt modelId="{3343669C-5906-4A22-B930-A7DD90E0AA1B}">
      <dgm:prSet phldr="0"/>
      <dgm:spPr/>
      <dgm:t>
        <a:bodyPr/>
        <a:lstStyle/>
        <a:p>
          <a:pPr rtl="0"/>
          <a:r>
            <a:rPr lang="en-US">
              <a:latin typeface="Calibri Light" panose="020F0302020204030204"/>
            </a:rPr>
            <a:t>Sensitivity: 90%</a:t>
          </a:r>
        </a:p>
      </dgm:t>
    </dgm:pt>
    <dgm:pt modelId="{D211FB60-6828-4764-BD00-66FE9E8187C1}" type="parTrans" cxnId="{4955FA5B-3675-4AB9-BB4D-5D824187BA52}">
      <dgm:prSet/>
      <dgm:spPr/>
    </dgm:pt>
    <dgm:pt modelId="{C7D05475-D4BC-4C2E-9320-476BF88317DE}" type="sibTrans" cxnId="{4955FA5B-3675-4AB9-BB4D-5D824187BA52}">
      <dgm:prSet/>
      <dgm:spPr/>
    </dgm:pt>
    <dgm:pt modelId="{ED2AAA68-AD61-4EF8-B6B1-E51D73512F65}" type="pres">
      <dgm:prSet presAssocID="{63EA8310-63EE-48F5-83F7-203AB6EDFD40}" presName="list" presStyleCnt="0">
        <dgm:presLayoutVars>
          <dgm:dir/>
          <dgm:animLvl val="lvl"/>
        </dgm:presLayoutVars>
      </dgm:prSet>
      <dgm:spPr/>
    </dgm:pt>
    <dgm:pt modelId="{9F85764D-3821-47EA-B0F5-38A3642500D1}" type="pres">
      <dgm:prSet presAssocID="{9E75A0F3-D0ED-409E-89AE-41CB345E6C2C}" presName="posSpace" presStyleCnt="0"/>
      <dgm:spPr/>
    </dgm:pt>
    <dgm:pt modelId="{5DF08FC7-0047-490F-B5B0-06EDCB574421}" type="pres">
      <dgm:prSet presAssocID="{9E75A0F3-D0ED-409E-89AE-41CB345E6C2C}" presName="vertFlow" presStyleCnt="0"/>
      <dgm:spPr/>
    </dgm:pt>
    <dgm:pt modelId="{89D71BC7-7100-49A3-A894-C11117AE5A14}" type="pres">
      <dgm:prSet presAssocID="{9E75A0F3-D0ED-409E-89AE-41CB345E6C2C}" presName="topSpace" presStyleCnt="0"/>
      <dgm:spPr/>
    </dgm:pt>
    <dgm:pt modelId="{B1591F75-71AA-4DAC-91D8-C4F4583660FD}" type="pres">
      <dgm:prSet presAssocID="{9E75A0F3-D0ED-409E-89AE-41CB345E6C2C}" presName="firstComp" presStyleCnt="0"/>
      <dgm:spPr/>
    </dgm:pt>
    <dgm:pt modelId="{4F2A7983-1650-4991-9A1A-A788C9E3B7ED}" type="pres">
      <dgm:prSet presAssocID="{9E75A0F3-D0ED-409E-89AE-41CB345E6C2C}" presName="firstChild" presStyleLbl="bgAccFollowNode1" presStyleIdx="0" presStyleCnt="9"/>
      <dgm:spPr/>
    </dgm:pt>
    <dgm:pt modelId="{B7B72894-0DA0-468E-A745-B5A181C91AF3}" type="pres">
      <dgm:prSet presAssocID="{9E75A0F3-D0ED-409E-89AE-41CB345E6C2C}" presName="firstChildTx" presStyleLbl="bgAccFollowNode1" presStyleIdx="0" presStyleCnt="9">
        <dgm:presLayoutVars>
          <dgm:bulletEnabled val="1"/>
        </dgm:presLayoutVars>
      </dgm:prSet>
      <dgm:spPr/>
    </dgm:pt>
    <dgm:pt modelId="{E2FDD52C-7739-4903-B968-0FB73400CA3B}" type="pres">
      <dgm:prSet presAssocID="{ED759C15-3459-40F3-A33A-23FC680ED4CB}" presName="comp" presStyleCnt="0"/>
      <dgm:spPr/>
    </dgm:pt>
    <dgm:pt modelId="{0DE22069-D0EC-4A08-89EC-4D5515ABA87A}" type="pres">
      <dgm:prSet presAssocID="{ED759C15-3459-40F3-A33A-23FC680ED4CB}" presName="child" presStyleLbl="bgAccFollowNode1" presStyleIdx="1" presStyleCnt="9"/>
      <dgm:spPr/>
    </dgm:pt>
    <dgm:pt modelId="{127570AA-67CA-4CD3-9257-F4BF4DCC30E8}" type="pres">
      <dgm:prSet presAssocID="{ED759C15-3459-40F3-A33A-23FC680ED4CB}" presName="childTx" presStyleLbl="bgAccFollowNode1" presStyleIdx="1" presStyleCnt="9">
        <dgm:presLayoutVars>
          <dgm:bulletEnabled val="1"/>
        </dgm:presLayoutVars>
      </dgm:prSet>
      <dgm:spPr/>
    </dgm:pt>
    <dgm:pt modelId="{547A133E-398E-409C-8570-01DBE9968E88}" type="pres">
      <dgm:prSet presAssocID="{AA418292-FA30-4AE1-8905-E8FC76F9C89F}" presName="comp" presStyleCnt="0"/>
      <dgm:spPr/>
    </dgm:pt>
    <dgm:pt modelId="{4ACD3D54-3E59-4F47-9BC8-8043634B32DB}" type="pres">
      <dgm:prSet presAssocID="{AA418292-FA30-4AE1-8905-E8FC76F9C89F}" presName="child" presStyleLbl="bgAccFollowNode1" presStyleIdx="2" presStyleCnt="9"/>
      <dgm:spPr/>
    </dgm:pt>
    <dgm:pt modelId="{5C27977D-368A-4A3D-9F01-84DD5D1AC1D5}" type="pres">
      <dgm:prSet presAssocID="{AA418292-FA30-4AE1-8905-E8FC76F9C89F}" presName="childTx" presStyleLbl="bgAccFollowNode1" presStyleIdx="2" presStyleCnt="9">
        <dgm:presLayoutVars>
          <dgm:bulletEnabled val="1"/>
        </dgm:presLayoutVars>
      </dgm:prSet>
      <dgm:spPr/>
    </dgm:pt>
    <dgm:pt modelId="{CCB8F36F-EC41-4F29-9FA4-D75B694437E1}" type="pres">
      <dgm:prSet presAssocID="{9E75A0F3-D0ED-409E-89AE-41CB345E6C2C}" presName="negSpace" presStyleCnt="0"/>
      <dgm:spPr/>
    </dgm:pt>
    <dgm:pt modelId="{2B0CD189-519E-49B3-A2F9-61A13CBA429B}" type="pres">
      <dgm:prSet presAssocID="{9E75A0F3-D0ED-409E-89AE-41CB345E6C2C}" presName="circle" presStyleLbl="node1" presStyleIdx="0" presStyleCnt="3"/>
      <dgm:spPr/>
    </dgm:pt>
    <dgm:pt modelId="{20E86E10-CB75-4965-A1BD-54E905EA7FA5}" type="pres">
      <dgm:prSet presAssocID="{0CE7836A-9666-43DD-9B30-A02B24D1BE71}" presName="transSpace" presStyleCnt="0"/>
      <dgm:spPr/>
    </dgm:pt>
    <dgm:pt modelId="{307F8B0A-C23D-408A-8EB1-668BF65FE43F}" type="pres">
      <dgm:prSet presAssocID="{451FC2E1-EBB2-4E48-9568-9E8D5FA50D88}" presName="posSpace" presStyleCnt="0"/>
      <dgm:spPr/>
    </dgm:pt>
    <dgm:pt modelId="{17C0A3FA-78C7-4A43-8266-1F8EF8A25807}" type="pres">
      <dgm:prSet presAssocID="{451FC2E1-EBB2-4E48-9568-9E8D5FA50D88}" presName="vertFlow" presStyleCnt="0"/>
      <dgm:spPr/>
    </dgm:pt>
    <dgm:pt modelId="{02BB74C4-EB49-4862-954B-F724340DA2CF}" type="pres">
      <dgm:prSet presAssocID="{451FC2E1-EBB2-4E48-9568-9E8D5FA50D88}" presName="topSpace" presStyleCnt="0"/>
      <dgm:spPr/>
    </dgm:pt>
    <dgm:pt modelId="{A381506F-2DB4-4086-B069-63A2FFE9C600}" type="pres">
      <dgm:prSet presAssocID="{451FC2E1-EBB2-4E48-9568-9E8D5FA50D88}" presName="firstComp" presStyleCnt="0"/>
      <dgm:spPr/>
    </dgm:pt>
    <dgm:pt modelId="{7739A73D-0059-4132-A821-FC548D7EB769}" type="pres">
      <dgm:prSet presAssocID="{451FC2E1-EBB2-4E48-9568-9E8D5FA50D88}" presName="firstChild" presStyleLbl="bgAccFollowNode1" presStyleIdx="3" presStyleCnt="9"/>
      <dgm:spPr/>
    </dgm:pt>
    <dgm:pt modelId="{1F0C3B33-D896-4B28-8A5B-7482DC62B690}" type="pres">
      <dgm:prSet presAssocID="{451FC2E1-EBB2-4E48-9568-9E8D5FA50D88}" presName="firstChildTx" presStyleLbl="bgAccFollowNode1" presStyleIdx="3" presStyleCnt="9">
        <dgm:presLayoutVars>
          <dgm:bulletEnabled val="1"/>
        </dgm:presLayoutVars>
      </dgm:prSet>
      <dgm:spPr/>
    </dgm:pt>
    <dgm:pt modelId="{6AB4A17A-6912-475F-9834-0FDD750736AA}" type="pres">
      <dgm:prSet presAssocID="{D8D8D749-C2F4-4180-A846-D2953DE46869}" presName="comp" presStyleCnt="0"/>
      <dgm:spPr/>
    </dgm:pt>
    <dgm:pt modelId="{AAF2B872-0EE9-430A-AC5C-880D6827DAAD}" type="pres">
      <dgm:prSet presAssocID="{D8D8D749-C2F4-4180-A846-D2953DE46869}" presName="child" presStyleLbl="bgAccFollowNode1" presStyleIdx="4" presStyleCnt="9"/>
      <dgm:spPr/>
    </dgm:pt>
    <dgm:pt modelId="{64525DBD-C3ED-4E69-A248-6192AE428BDA}" type="pres">
      <dgm:prSet presAssocID="{D8D8D749-C2F4-4180-A846-D2953DE46869}" presName="childTx" presStyleLbl="bgAccFollowNode1" presStyleIdx="4" presStyleCnt="9">
        <dgm:presLayoutVars>
          <dgm:bulletEnabled val="1"/>
        </dgm:presLayoutVars>
      </dgm:prSet>
      <dgm:spPr/>
    </dgm:pt>
    <dgm:pt modelId="{FF958594-29A5-4B3D-BF00-6654592F48A8}" type="pres">
      <dgm:prSet presAssocID="{D2E2367C-ADC1-4BFA-8595-7311C8181E6C}" presName="comp" presStyleCnt="0"/>
      <dgm:spPr/>
    </dgm:pt>
    <dgm:pt modelId="{B5C20505-03F1-414E-9BD2-675AFD9444A9}" type="pres">
      <dgm:prSet presAssocID="{D2E2367C-ADC1-4BFA-8595-7311C8181E6C}" presName="child" presStyleLbl="bgAccFollowNode1" presStyleIdx="5" presStyleCnt="9"/>
      <dgm:spPr/>
    </dgm:pt>
    <dgm:pt modelId="{A501A8FD-E60E-47B5-8D66-1A1044E78E00}" type="pres">
      <dgm:prSet presAssocID="{D2E2367C-ADC1-4BFA-8595-7311C8181E6C}" presName="childTx" presStyleLbl="bgAccFollowNode1" presStyleIdx="5" presStyleCnt="9">
        <dgm:presLayoutVars>
          <dgm:bulletEnabled val="1"/>
        </dgm:presLayoutVars>
      </dgm:prSet>
      <dgm:spPr/>
    </dgm:pt>
    <dgm:pt modelId="{447A57EF-7840-4FB0-A0BF-8E6605244A07}" type="pres">
      <dgm:prSet presAssocID="{451FC2E1-EBB2-4E48-9568-9E8D5FA50D88}" presName="negSpace" presStyleCnt="0"/>
      <dgm:spPr/>
    </dgm:pt>
    <dgm:pt modelId="{40E112EC-15E5-4C6E-9009-3E4E1B2FD4F4}" type="pres">
      <dgm:prSet presAssocID="{451FC2E1-EBB2-4E48-9568-9E8D5FA50D88}" presName="circle" presStyleLbl="node1" presStyleIdx="1" presStyleCnt="3"/>
      <dgm:spPr/>
    </dgm:pt>
    <dgm:pt modelId="{BA68A76D-6AD2-4CCF-975D-CB4AF7E5FC27}" type="pres">
      <dgm:prSet presAssocID="{6CACFB59-2B66-49CB-8219-C8CDD50655E3}" presName="transSpace" presStyleCnt="0"/>
      <dgm:spPr/>
    </dgm:pt>
    <dgm:pt modelId="{F145736C-3544-4DC8-87D6-CBEE874DD683}" type="pres">
      <dgm:prSet presAssocID="{03601A84-1B8C-4460-8861-C3C5850621FB}" presName="posSpace" presStyleCnt="0"/>
      <dgm:spPr/>
    </dgm:pt>
    <dgm:pt modelId="{5767CADC-3B17-4C11-8958-D0772F90970B}" type="pres">
      <dgm:prSet presAssocID="{03601A84-1B8C-4460-8861-C3C5850621FB}" presName="vertFlow" presStyleCnt="0"/>
      <dgm:spPr/>
    </dgm:pt>
    <dgm:pt modelId="{4F76341C-271A-49EF-8918-12386A479AD7}" type="pres">
      <dgm:prSet presAssocID="{03601A84-1B8C-4460-8861-C3C5850621FB}" presName="topSpace" presStyleCnt="0"/>
      <dgm:spPr/>
    </dgm:pt>
    <dgm:pt modelId="{6565AFD9-CE7A-4E07-BD49-7B8887F0B353}" type="pres">
      <dgm:prSet presAssocID="{03601A84-1B8C-4460-8861-C3C5850621FB}" presName="firstComp" presStyleCnt="0"/>
      <dgm:spPr/>
    </dgm:pt>
    <dgm:pt modelId="{9A1815DA-45E9-49E6-9536-30A21919B2FD}" type="pres">
      <dgm:prSet presAssocID="{03601A84-1B8C-4460-8861-C3C5850621FB}" presName="firstChild" presStyleLbl="bgAccFollowNode1" presStyleIdx="6" presStyleCnt="9"/>
      <dgm:spPr/>
    </dgm:pt>
    <dgm:pt modelId="{C8DBFDCA-6CB9-470B-90D5-B239D599CE8C}" type="pres">
      <dgm:prSet presAssocID="{03601A84-1B8C-4460-8861-C3C5850621FB}" presName="firstChildTx" presStyleLbl="bgAccFollowNode1" presStyleIdx="6" presStyleCnt="9">
        <dgm:presLayoutVars>
          <dgm:bulletEnabled val="1"/>
        </dgm:presLayoutVars>
      </dgm:prSet>
      <dgm:spPr/>
    </dgm:pt>
    <dgm:pt modelId="{44F8ECBC-B803-4855-AA0B-367BA0FE6DFF}" type="pres">
      <dgm:prSet presAssocID="{3343669C-5906-4A22-B930-A7DD90E0AA1B}" presName="comp" presStyleCnt="0"/>
      <dgm:spPr/>
    </dgm:pt>
    <dgm:pt modelId="{5A1A568A-574B-45E8-93F3-BFC4F5B81C50}" type="pres">
      <dgm:prSet presAssocID="{3343669C-5906-4A22-B930-A7DD90E0AA1B}" presName="child" presStyleLbl="bgAccFollowNode1" presStyleIdx="7" presStyleCnt="9"/>
      <dgm:spPr/>
    </dgm:pt>
    <dgm:pt modelId="{EB5F9AB0-F287-4B8E-957B-B7A120177B32}" type="pres">
      <dgm:prSet presAssocID="{3343669C-5906-4A22-B930-A7DD90E0AA1B}" presName="childTx" presStyleLbl="bgAccFollowNode1" presStyleIdx="7" presStyleCnt="9">
        <dgm:presLayoutVars>
          <dgm:bulletEnabled val="1"/>
        </dgm:presLayoutVars>
      </dgm:prSet>
      <dgm:spPr/>
    </dgm:pt>
    <dgm:pt modelId="{4BCE29D1-73D6-4862-B0D0-0470C1C14AFF}" type="pres">
      <dgm:prSet presAssocID="{AEAE728A-BA02-41CC-A3BB-7E923ED4F521}" presName="comp" presStyleCnt="0"/>
      <dgm:spPr/>
    </dgm:pt>
    <dgm:pt modelId="{576793C9-0D43-4ACC-A9CB-AA8BA764543F}" type="pres">
      <dgm:prSet presAssocID="{AEAE728A-BA02-41CC-A3BB-7E923ED4F521}" presName="child" presStyleLbl="bgAccFollowNode1" presStyleIdx="8" presStyleCnt="9"/>
      <dgm:spPr/>
    </dgm:pt>
    <dgm:pt modelId="{FF95A42D-DC48-4C9B-A764-00FAB2707DF8}" type="pres">
      <dgm:prSet presAssocID="{AEAE728A-BA02-41CC-A3BB-7E923ED4F521}" presName="childTx" presStyleLbl="bgAccFollowNode1" presStyleIdx="8" presStyleCnt="9">
        <dgm:presLayoutVars>
          <dgm:bulletEnabled val="1"/>
        </dgm:presLayoutVars>
      </dgm:prSet>
      <dgm:spPr/>
    </dgm:pt>
    <dgm:pt modelId="{51CD3418-3E40-47CD-AFFA-79DB373D2C41}" type="pres">
      <dgm:prSet presAssocID="{03601A84-1B8C-4460-8861-C3C5850621FB}" presName="negSpace" presStyleCnt="0"/>
      <dgm:spPr/>
    </dgm:pt>
    <dgm:pt modelId="{BA0A0CF3-1D1A-4D8C-AA64-146A5A1225BE}" type="pres">
      <dgm:prSet presAssocID="{03601A84-1B8C-4460-8861-C3C5850621FB}" presName="circle" presStyleLbl="node1" presStyleIdx="2" presStyleCnt="3"/>
      <dgm:spPr/>
    </dgm:pt>
  </dgm:ptLst>
  <dgm:cxnLst>
    <dgm:cxn modelId="{86A17301-C9F6-46CD-826D-3FBCD13F0F4C}" type="presOf" srcId="{9E75A0F3-D0ED-409E-89AE-41CB345E6C2C}" destId="{2B0CD189-519E-49B3-A2F9-61A13CBA429B}" srcOrd="0" destOrd="0" presId="urn:microsoft.com/office/officeart/2005/8/layout/hList9"/>
    <dgm:cxn modelId="{78017323-5B83-47A7-96BE-6967FBDEFA0F}" srcId="{63EA8310-63EE-48F5-83F7-203AB6EDFD40}" destId="{03601A84-1B8C-4460-8861-C3C5850621FB}" srcOrd="2" destOrd="0" parTransId="{06F244A3-1435-4DD3-9380-B216F76C77B1}" sibTransId="{7915977D-9B8E-47A9-B0CF-1570BD8E52AE}"/>
    <dgm:cxn modelId="{F4354A24-00E5-4232-901B-ECEBB36128B7}" type="presOf" srcId="{D2E2367C-ADC1-4BFA-8595-7311C8181E6C}" destId="{A501A8FD-E60E-47B5-8D66-1A1044E78E00}" srcOrd="1" destOrd="0" presId="urn:microsoft.com/office/officeart/2005/8/layout/hList9"/>
    <dgm:cxn modelId="{96B8C02C-F093-4DC3-8296-33B33083EAA6}" type="presOf" srcId="{3343669C-5906-4A22-B930-A7DD90E0AA1B}" destId="{EB5F9AB0-F287-4B8E-957B-B7A120177B32}" srcOrd="1" destOrd="0" presId="urn:microsoft.com/office/officeart/2005/8/layout/hList9"/>
    <dgm:cxn modelId="{5520AD36-57BD-4A51-A205-B1F50111A768}" type="presOf" srcId="{74B7BCD4-4E4B-410E-9797-A0ABB1CBB6D5}" destId="{C8DBFDCA-6CB9-470B-90D5-B239D599CE8C}" srcOrd="1" destOrd="0" presId="urn:microsoft.com/office/officeart/2005/8/layout/hList9"/>
    <dgm:cxn modelId="{4955FA5B-3675-4AB9-BB4D-5D824187BA52}" srcId="{03601A84-1B8C-4460-8861-C3C5850621FB}" destId="{3343669C-5906-4A22-B930-A7DD90E0AA1B}" srcOrd="1" destOrd="0" parTransId="{D211FB60-6828-4764-BD00-66FE9E8187C1}" sibTransId="{C7D05475-D4BC-4C2E-9320-476BF88317DE}"/>
    <dgm:cxn modelId="{94AF105E-EF91-4501-9A79-F255D930927A}" type="presOf" srcId="{060B0FE8-A6B9-4168-A7B7-88AE6A2D4EB3}" destId="{1F0C3B33-D896-4B28-8A5B-7482DC62B690}" srcOrd="1" destOrd="0" presId="urn:microsoft.com/office/officeart/2005/8/layout/hList9"/>
    <dgm:cxn modelId="{63138A64-3087-490B-9B5D-D0C524E79771}" srcId="{451FC2E1-EBB2-4E48-9568-9E8D5FA50D88}" destId="{D2E2367C-ADC1-4BFA-8595-7311C8181E6C}" srcOrd="2" destOrd="0" parTransId="{F443EF2D-4FF6-4E29-BA01-F7D093ABE814}" sibTransId="{13B46AC0-ACE2-4FAB-AB08-969C288E29A2}"/>
    <dgm:cxn modelId="{D5E42A4D-DA9F-4EEA-A791-7D9D922B5D29}" type="presOf" srcId="{AA418292-FA30-4AE1-8905-E8FC76F9C89F}" destId="{4ACD3D54-3E59-4F47-9BC8-8043634B32DB}" srcOrd="0" destOrd="0" presId="urn:microsoft.com/office/officeart/2005/8/layout/hList9"/>
    <dgm:cxn modelId="{CC1A2456-C315-4672-A348-929F107876F6}" type="presOf" srcId="{AA418292-FA30-4AE1-8905-E8FC76F9C89F}" destId="{5C27977D-368A-4A3D-9F01-84DD5D1AC1D5}" srcOrd="1" destOrd="0" presId="urn:microsoft.com/office/officeart/2005/8/layout/hList9"/>
    <dgm:cxn modelId="{8E02C276-CB97-4270-9AA2-FD1E253AFF1C}" srcId="{451FC2E1-EBB2-4E48-9568-9E8D5FA50D88}" destId="{D8D8D749-C2F4-4180-A846-D2953DE46869}" srcOrd="1" destOrd="0" parTransId="{46436D03-6A2D-49FA-B6CB-85EF38B1A8E6}" sibTransId="{2715251E-84E1-4547-8E03-4CEE2CBAA48C}"/>
    <dgm:cxn modelId="{7E93F279-4F9B-4C8D-B4E0-959BE51124B8}" type="presOf" srcId="{74B7BCD4-4E4B-410E-9797-A0ABB1CBB6D5}" destId="{9A1815DA-45E9-49E6-9536-30A21919B2FD}" srcOrd="0" destOrd="0" presId="urn:microsoft.com/office/officeart/2005/8/layout/hList9"/>
    <dgm:cxn modelId="{F8B1057E-3ED2-4715-B96A-519C3C43C891}" srcId="{451FC2E1-EBB2-4E48-9568-9E8D5FA50D88}" destId="{060B0FE8-A6B9-4168-A7B7-88AE6A2D4EB3}" srcOrd="0" destOrd="0" parTransId="{83EAA44D-0F56-427D-872C-8A5836C9AEE2}" sibTransId="{3E22B460-FBD2-4231-8333-B1DF4DEC9DFA}"/>
    <dgm:cxn modelId="{A5A4F184-4E18-464A-909E-BC8672B663D8}" type="presOf" srcId="{D2E2367C-ADC1-4BFA-8595-7311C8181E6C}" destId="{B5C20505-03F1-414E-9BD2-675AFD9444A9}" srcOrd="0" destOrd="0" presId="urn:microsoft.com/office/officeart/2005/8/layout/hList9"/>
    <dgm:cxn modelId="{9C791888-55B1-4639-B441-48AC05825387}" type="presOf" srcId="{D8D8D749-C2F4-4180-A846-D2953DE46869}" destId="{64525DBD-C3ED-4E69-A248-6192AE428BDA}" srcOrd="1" destOrd="0" presId="urn:microsoft.com/office/officeart/2005/8/layout/hList9"/>
    <dgm:cxn modelId="{BC12AF89-6EC3-4267-9068-68F1789CC11D}" srcId="{03601A84-1B8C-4460-8861-C3C5850621FB}" destId="{74B7BCD4-4E4B-410E-9797-A0ABB1CBB6D5}" srcOrd="0" destOrd="0" parTransId="{CE417615-A51F-46E1-8C78-C371384E4FCA}" sibTransId="{0ED0737E-7123-4AB8-B41E-531064C503C8}"/>
    <dgm:cxn modelId="{4D108292-9A4A-4CDC-9CE9-64D0F2300FFF}" srcId="{63EA8310-63EE-48F5-83F7-203AB6EDFD40}" destId="{451FC2E1-EBB2-4E48-9568-9E8D5FA50D88}" srcOrd="1" destOrd="0" parTransId="{952161B8-CD03-494C-9876-B81999CE531B}" sibTransId="{6CACFB59-2B66-49CB-8219-C8CDD50655E3}"/>
    <dgm:cxn modelId="{F269ED96-1DC0-4ADD-8CC2-B9FF4E6C85EC}" type="presOf" srcId="{D8D8D749-C2F4-4180-A846-D2953DE46869}" destId="{AAF2B872-0EE9-430A-AC5C-880D6827DAAD}" srcOrd="0" destOrd="0" presId="urn:microsoft.com/office/officeart/2005/8/layout/hList9"/>
    <dgm:cxn modelId="{5FD2AEA7-C69C-4601-BCA4-510E3A165DEC}" type="presOf" srcId="{AEAE728A-BA02-41CC-A3BB-7E923ED4F521}" destId="{576793C9-0D43-4ACC-A9CB-AA8BA764543F}" srcOrd="0" destOrd="0" presId="urn:microsoft.com/office/officeart/2005/8/layout/hList9"/>
    <dgm:cxn modelId="{B2D3FBA8-3BDE-4CDB-8C30-D2E29C099324}" type="presOf" srcId="{BC45E014-8849-445D-BB78-328437274E04}" destId="{B7B72894-0DA0-468E-A745-B5A181C91AF3}" srcOrd="1" destOrd="0" presId="urn:microsoft.com/office/officeart/2005/8/layout/hList9"/>
    <dgm:cxn modelId="{FE3FC9B0-5C45-46E8-A8D1-2DA32801C7BD}" type="presOf" srcId="{3343669C-5906-4A22-B930-A7DD90E0AA1B}" destId="{5A1A568A-574B-45E8-93F3-BFC4F5B81C50}" srcOrd="0" destOrd="0" presId="urn:microsoft.com/office/officeart/2005/8/layout/hList9"/>
    <dgm:cxn modelId="{58759CB9-6188-491B-8192-24F0545D2254}" type="presOf" srcId="{BC45E014-8849-445D-BB78-328437274E04}" destId="{4F2A7983-1650-4991-9A1A-A788C9E3B7ED}" srcOrd="0" destOrd="0" presId="urn:microsoft.com/office/officeart/2005/8/layout/hList9"/>
    <dgm:cxn modelId="{95F080C5-8FB3-4A45-A5F5-BB7640A81231}" type="presOf" srcId="{ED759C15-3459-40F3-A33A-23FC680ED4CB}" destId="{0DE22069-D0EC-4A08-89EC-4D5515ABA87A}" srcOrd="0" destOrd="0" presId="urn:microsoft.com/office/officeart/2005/8/layout/hList9"/>
    <dgm:cxn modelId="{596AF3C8-E306-4CB0-BE8F-11E9B9030754}" srcId="{9E75A0F3-D0ED-409E-89AE-41CB345E6C2C}" destId="{AA418292-FA30-4AE1-8905-E8FC76F9C89F}" srcOrd="2" destOrd="0" parTransId="{4897AEC4-66AC-4594-AEC2-E0376DCBA5D6}" sibTransId="{4C4D7480-2197-43C3-84C1-7C1028B6BBFF}"/>
    <dgm:cxn modelId="{D65F64CB-54C6-4076-8309-43AF785F7789}" type="presOf" srcId="{060B0FE8-A6B9-4168-A7B7-88AE6A2D4EB3}" destId="{7739A73D-0059-4132-A821-FC548D7EB769}" srcOrd="0" destOrd="0" presId="urn:microsoft.com/office/officeart/2005/8/layout/hList9"/>
    <dgm:cxn modelId="{64ABE6D2-55F0-44CD-AD0C-18278A348B73}" srcId="{9E75A0F3-D0ED-409E-89AE-41CB345E6C2C}" destId="{BC45E014-8849-445D-BB78-328437274E04}" srcOrd="0" destOrd="0" parTransId="{3B0A9F62-F86A-47B9-9D23-94B496FC7ADC}" sibTransId="{B18A57A0-B237-4D53-ABAC-78AFD3165339}"/>
    <dgm:cxn modelId="{049236D5-148E-4095-A4D9-295887FAD483}" type="presOf" srcId="{ED759C15-3459-40F3-A33A-23FC680ED4CB}" destId="{127570AA-67CA-4CD3-9257-F4BF4DCC30E8}" srcOrd="1" destOrd="0" presId="urn:microsoft.com/office/officeart/2005/8/layout/hList9"/>
    <dgm:cxn modelId="{9F1751DB-7E11-47B9-80EE-209929E62B7B}" type="presOf" srcId="{63EA8310-63EE-48F5-83F7-203AB6EDFD40}" destId="{ED2AAA68-AD61-4EF8-B6B1-E51D73512F65}" srcOrd="0" destOrd="0" presId="urn:microsoft.com/office/officeart/2005/8/layout/hList9"/>
    <dgm:cxn modelId="{3CD55CE5-308D-4061-8C63-9524E6063BEB}" srcId="{63EA8310-63EE-48F5-83F7-203AB6EDFD40}" destId="{9E75A0F3-D0ED-409E-89AE-41CB345E6C2C}" srcOrd="0" destOrd="0" parTransId="{CDCD2D67-DD63-4AE3-8FF2-D6D833400210}" sibTransId="{0CE7836A-9666-43DD-9B30-A02B24D1BE71}"/>
    <dgm:cxn modelId="{C083A0E8-A9A6-4383-B714-8DFEF706BEE0}" type="presOf" srcId="{451FC2E1-EBB2-4E48-9568-9E8D5FA50D88}" destId="{40E112EC-15E5-4C6E-9009-3E4E1B2FD4F4}" srcOrd="0" destOrd="0" presId="urn:microsoft.com/office/officeart/2005/8/layout/hList9"/>
    <dgm:cxn modelId="{9D258CEE-8F86-46CB-B8A6-CE2F592D72F6}" srcId="{9E75A0F3-D0ED-409E-89AE-41CB345E6C2C}" destId="{ED759C15-3459-40F3-A33A-23FC680ED4CB}" srcOrd="1" destOrd="0" parTransId="{8DA039B5-4CF4-43B7-9046-6F07F836F4A2}" sibTransId="{D592D983-4232-4E37-A5D4-F417C1B71B7B}"/>
    <dgm:cxn modelId="{74C45EFA-83ED-4FC1-9170-DA56E7AFE455}" type="presOf" srcId="{AEAE728A-BA02-41CC-A3BB-7E923ED4F521}" destId="{FF95A42D-DC48-4C9B-A764-00FAB2707DF8}" srcOrd="1" destOrd="0" presId="urn:microsoft.com/office/officeart/2005/8/layout/hList9"/>
    <dgm:cxn modelId="{D6728CFA-D9D9-4CD0-BC2B-8F94B6959BDF}" type="presOf" srcId="{03601A84-1B8C-4460-8861-C3C5850621FB}" destId="{BA0A0CF3-1D1A-4D8C-AA64-146A5A1225BE}" srcOrd="0" destOrd="0" presId="urn:microsoft.com/office/officeart/2005/8/layout/hList9"/>
    <dgm:cxn modelId="{6B8691FC-B339-4EBA-9663-C72DD7AF5B7D}" srcId="{03601A84-1B8C-4460-8861-C3C5850621FB}" destId="{AEAE728A-BA02-41CC-A3BB-7E923ED4F521}" srcOrd="2" destOrd="0" parTransId="{934B297D-F290-47CA-83F8-65B078772A3B}" sibTransId="{5A9874CB-480F-4DD0-B003-A34F4A14F2F9}"/>
    <dgm:cxn modelId="{E53D211A-4744-49EE-AEA5-9EEB242C50B7}" type="presParOf" srcId="{ED2AAA68-AD61-4EF8-B6B1-E51D73512F65}" destId="{9F85764D-3821-47EA-B0F5-38A3642500D1}" srcOrd="0" destOrd="0" presId="urn:microsoft.com/office/officeart/2005/8/layout/hList9"/>
    <dgm:cxn modelId="{98B79D09-F685-496C-8975-9A1FF75AE41C}" type="presParOf" srcId="{ED2AAA68-AD61-4EF8-B6B1-E51D73512F65}" destId="{5DF08FC7-0047-490F-B5B0-06EDCB574421}" srcOrd="1" destOrd="0" presId="urn:microsoft.com/office/officeart/2005/8/layout/hList9"/>
    <dgm:cxn modelId="{4F83761B-A856-4026-8DB9-F4D2ACD42EF0}" type="presParOf" srcId="{5DF08FC7-0047-490F-B5B0-06EDCB574421}" destId="{89D71BC7-7100-49A3-A894-C11117AE5A14}" srcOrd="0" destOrd="0" presId="urn:microsoft.com/office/officeart/2005/8/layout/hList9"/>
    <dgm:cxn modelId="{A7062FAB-1939-441D-91E9-B4678F66DEE6}" type="presParOf" srcId="{5DF08FC7-0047-490F-B5B0-06EDCB574421}" destId="{B1591F75-71AA-4DAC-91D8-C4F4583660FD}" srcOrd="1" destOrd="0" presId="urn:microsoft.com/office/officeart/2005/8/layout/hList9"/>
    <dgm:cxn modelId="{71D607CE-460E-4E68-972E-FC0018960F62}" type="presParOf" srcId="{B1591F75-71AA-4DAC-91D8-C4F4583660FD}" destId="{4F2A7983-1650-4991-9A1A-A788C9E3B7ED}" srcOrd="0" destOrd="0" presId="urn:microsoft.com/office/officeart/2005/8/layout/hList9"/>
    <dgm:cxn modelId="{E47A1197-D2D6-4E63-B1B6-C3FEB6A059D2}" type="presParOf" srcId="{B1591F75-71AA-4DAC-91D8-C4F4583660FD}" destId="{B7B72894-0DA0-468E-A745-B5A181C91AF3}" srcOrd="1" destOrd="0" presId="urn:microsoft.com/office/officeart/2005/8/layout/hList9"/>
    <dgm:cxn modelId="{C6371674-62F6-4C74-8781-327AA744DF8D}" type="presParOf" srcId="{5DF08FC7-0047-490F-B5B0-06EDCB574421}" destId="{E2FDD52C-7739-4903-B968-0FB73400CA3B}" srcOrd="2" destOrd="0" presId="urn:microsoft.com/office/officeart/2005/8/layout/hList9"/>
    <dgm:cxn modelId="{03B523F8-A1E2-41A2-AADF-FB26E8023BD2}" type="presParOf" srcId="{E2FDD52C-7739-4903-B968-0FB73400CA3B}" destId="{0DE22069-D0EC-4A08-89EC-4D5515ABA87A}" srcOrd="0" destOrd="0" presId="urn:microsoft.com/office/officeart/2005/8/layout/hList9"/>
    <dgm:cxn modelId="{BDCE13C1-0721-4531-BEF1-C2FA14BA2B8E}" type="presParOf" srcId="{E2FDD52C-7739-4903-B968-0FB73400CA3B}" destId="{127570AA-67CA-4CD3-9257-F4BF4DCC30E8}" srcOrd="1" destOrd="0" presId="urn:microsoft.com/office/officeart/2005/8/layout/hList9"/>
    <dgm:cxn modelId="{FCF8BE10-D003-4E9F-9E51-6EFAF44EC66F}" type="presParOf" srcId="{5DF08FC7-0047-490F-B5B0-06EDCB574421}" destId="{547A133E-398E-409C-8570-01DBE9968E88}" srcOrd="3" destOrd="0" presId="urn:microsoft.com/office/officeart/2005/8/layout/hList9"/>
    <dgm:cxn modelId="{874A76EA-0546-498C-A48F-C094BA958CED}" type="presParOf" srcId="{547A133E-398E-409C-8570-01DBE9968E88}" destId="{4ACD3D54-3E59-4F47-9BC8-8043634B32DB}" srcOrd="0" destOrd="0" presId="urn:microsoft.com/office/officeart/2005/8/layout/hList9"/>
    <dgm:cxn modelId="{566502AC-41F4-4857-BDEB-643713EFB4B5}" type="presParOf" srcId="{547A133E-398E-409C-8570-01DBE9968E88}" destId="{5C27977D-368A-4A3D-9F01-84DD5D1AC1D5}" srcOrd="1" destOrd="0" presId="urn:microsoft.com/office/officeart/2005/8/layout/hList9"/>
    <dgm:cxn modelId="{EDBEBF47-B3FE-4FA5-921B-D9D0D0935477}" type="presParOf" srcId="{ED2AAA68-AD61-4EF8-B6B1-E51D73512F65}" destId="{CCB8F36F-EC41-4F29-9FA4-D75B694437E1}" srcOrd="2" destOrd="0" presId="urn:microsoft.com/office/officeart/2005/8/layout/hList9"/>
    <dgm:cxn modelId="{07BC845A-2620-46AB-AA87-31B313F88620}" type="presParOf" srcId="{ED2AAA68-AD61-4EF8-B6B1-E51D73512F65}" destId="{2B0CD189-519E-49B3-A2F9-61A13CBA429B}" srcOrd="3" destOrd="0" presId="urn:microsoft.com/office/officeart/2005/8/layout/hList9"/>
    <dgm:cxn modelId="{43D6592D-A38E-4BD5-8A29-D7F2D1921D85}" type="presParOf" srcId="{ED2AAA68-AD61-4EF8-B6B1-E51D73512F65}" destId="{20E86E10-CB75-4965-A1BD-54E905EA7FA5}" srcOrd="4" destOrd="0" presId="urn:microsoft.com/office/officeart/2005/8/layout/hList9"/>
    <dgm:cxn modelId="{96307476-6B31-4806-A27E-2B4CA8B71F07}" type="presParOf" srcId="{ED2AAA68-AD61-4EF8-B6B1-E51D73512F65}" destId="{307F8B0A-C23D-408A-8EB1-668BF65FE43F}" srcOrd="5" destOrd="0" presId="urn:microsoft.com/office/officeart/2005/8/layout/hList9"/>
    <dgm:cxn modelId="{C9BBE7B0-2FD4-40CD-8F10-652D39A06289}" type="presParOf" srcId="{ED2AAA68-AD61-4EF8-B6B1-E51D73512F65}" destId="{17C0A3FA-78C7-4A43-8266-1F8EF8A25807}" srcOrd="6" destOrd="0" presId="urn:microsoft.com/office/officeart/2005/8/layout/hList9"/>
    <dgm:cxn modelId="{2267647A-A2CF-428D-B4EA-D1602ED492FC}" type="presParOf" srcId="{17C0A3FA-78C7-4A43-8266-1F8EF8A25807}" destId="{02BB74C4-EB49-4862-954B-F724340DA2CF}" srcOrd="0" destOrd="0" presId="urn:microsoft.com/office/officeart/2005/8/layout/hList9"/>
    <dgm:cxn modelId="{2EB656B2-C823-4498-89F0-F054C9CE9823}" type="presParOf" srcId="{17C0A3FA-78C7-4A43-8266-1F8EF8A25807}" destId="{A381506F-2DB4-4086-B069-63A2FFE9C600}" srcOrd="1" destOrd="0" presId="urn:microsoft.com/office/officeart/2005/8/layout/hList9"/>
    <dgm:cxn modelId="{D8FA32CD-044D-4C78-9C81-9C78CD6486A0}" type="presParOf" srcId="{A381506F-2DB4-4086-B069-63A2FFE9C600}" destId="{7739A73D-0059-4132-A821-FC548D7EB769}" srcOrd="0" destOrd="0" presId="urn:microsoft.com/office/officeart/2005/8/layout/hList9"/>
    <dgm:cxn modelId="{1DCCB180-B568-4044-B038-99099CE0D1E4}" type="presParOf" srcId="{A381506F-2DB4-4086-B069-63A2FFE9C600}" destId="{1F0C3B33-D896-4B28-8A5B-7482DC62B690}" srcOrd="1" destOrd="0" presId="urn:microsoft.com/office/officeart/2005/8/layout/hList9"/>
    <dgm:cxn modelId="{360F9759-EC87-4EDB-BA16-62500BCAC2F5}" type="presParOf" srcId="{17C0A3FA-78C7-4A43-8266-1F8EF8A25807}" destId="{6AB4A17A-6912-475F-9834-0FDD750736AA}" srcOrd="2" destOrd="0" presId="urn:microsoft.com/office/officeart/2005/8/layout/hList9"/>
    <dgm:cxn modelId="{31094DD4-7720-4774-8DC4-2D9FC8D653CC}" type="presParOf" srcId="{6AB4A17A-6912-475F-9834-0FDD750736AA}" destId="{AAF2B872-0EE9-430A-AC5C-880D6827DAAD}" srcOrd="0" destOrd="0" presId="urn:microsoft.com/office/officeart/2005/8/layout/hList9"/>
    <dgm:cxn modelId="{27F9FFC4-8489-44B4-BA64-6FCBC34B28F9}" type="presParOf" srcId="{6AB4A17A-6912-475F-9834-0FDD750736AA}" destId="{64525DBD-C3ED-4E69-A248-6192AE428BDA}" srcOrd="1" destOrd="0" presId="urn:microsoft.com/office/officeart/2005/8/layout/hList9"/>
    <dgm:cxn modelId="{9C663FA1-C8C5-4DF4-85D5-CAAC12AD46B0}" type="presParOf" srcId="{17C0A3FA-78C7-4A43-8266-1F8EF8A25807}" destId="{FF958594-29A5-4B3D-BF00-6654592F48A8}" srcOrd="3" destOrd="0" presId="urn:microsoft.com/office/officeart/2005/8/layout/hList9"/>
    <dgm:cxn modelId="{7AEC78A2-AC61-4DB3-93B2-A428D9318DAE}" type="presParOf" srcId="{FF958594-29A5-4B3D-BF00-6654592F48A8}" destId="{B5C20505-03F1-414E-9BD2-675AFD9444A9}" srcOrd="0" destOrd="0" presId="urn:microsoft.com/office/officeart/2005/8/layout/hList9"/>
    <dgm:cxn modelId="{912C5CD8-507D-4149-AEAC-A5851D6475E8}" type="presParOf" srcId="{FF958594-29A5-4B3D-BF00-6654592F48A8}" destId="{A501A8FD-E60E-47B5-8D66-1A1044E78E00}" srcOrd="1" destOrd="0" presId="urn:microsoft.com/office/officeart/2005/8/layout/hList9"/>
    <dgm:cxn modelId="{E0BF92C0-514C-479D-A60A-CDA8EC0E5C85}" type="presParOf" srcId="{ED2AAA68-AD61-4EF8-B6B1-E51D73512F65}" destId="{447A57EF-7840-4FB0-A0BF-8E6605244A07}" srcOrd="7" destOrd="0" presId="urn:microsoft.com/office/officeart/2005/8/layout/hList9"/>
    <dgm:cxn modelId="{473C7ECC-4707-42E4-B9E2-DD5D488F53AF}" type="presParOf" srcId="{ED2AAA68-AD61-4EF8-B6B1-E51D73512F65}" destId="{40E112EC-15E5-4C6E-9009-3E4E1B2FD4F4}" srcOrd="8" destOrd="0" presId="urn:microsoft.com/office/officeart/2005/8/layout/hList9"/>
    <dgm:cxn modelId="{B3F8655D-8B43-4F88-B316-0BB57EA96DC3}" type="presParOf" srcId="{ED2AAA68-AD61-4EF8-B6B1-E51D73512F65}" destId="{BA68A76D-6AD2-4CCF-975D-CB4AF7E5FC27}" srcOrd="9" destOrd="0" presId="urn:microsoft.com/office/officeart/2005/8/layout/hList9"/>
    <dgm:cxn modelId="{4ECAACA1-33E2-4987-97F5-B6B75206CDC8}" type="presParOf" srcId="{ED2AAA68-AD61-4EF8-B6B1-E51D73512F65}" destId="{F145736C-3544-4DC8-87D6-CBEE874DD683}" srcOrd="10" destOrd="0" presId="urn:microsoft.com/office/officeart/2005/8/layout/hList9"/>
    <dgm:cxn modelId="{9FBDF185-E9D9-4858-ABCF-7D10592B182B}" type="presParOf" srcId="{ED2AAA68-AD61-4EF8-B6B1-E51D73512F65}" destId="{5767CADC-3B17-4C11-8958-D0772F90970B}" srcOrd="11" destOrd="0" presId="urn:microsoft.com/office/officeart/2005/8/layout/hList9"/>
    <dgm:cxn modelId="{D96E16F8-FC59-484C-A317-EF8D5B19323B}" type="presParOf" srcId="{5767CADC-3B17-4C11-8958-D0772F90970B}" destId="{4F76341C-271A-49EF-8918-12386A479AD7}" srcOrd="0" destOrd="0" presId="urn:microsoft.com/office/officeart/2005/8/layout/hList9"/>
    <dgm:cxn modelId="{F59E25B9-C2FA-4518-AC71-83B4E1C6E0CD}" type="presParOf" srcId="{5767CADC-3B17-4C11-8958-D0772F90970B}" destId="{6565AFD9-CE7A-4E07-BD49-7B8887F0B353}" srcOrd="1" destOrd="0" presId="urn:microsoft.com/office/officeart/2005/8/layout/hList9"/>
    <dgm:cxn modelId="{1E8CD05B-332D-426F-847E-EC448C5E153D}" type="presParOf" srcId="{6565AFD9-CE7A-4E07-BD49-7B8887F0B353}" destId="{9A1815DA-45E9-49E6-9536-30A21919B2FD}" srcOrd="0" destOrd="0" presId="urn:microsoft.com/office/officeart/2005/8/layout/hList9"/>
    <dgm:cxn modelId="{349A766E-C853-442D-9291-94A274B35D1D}" type="presParOf" srcId="{6565AFD9-CE7A-4E07-BD49-7B8887F0B353}" destId="{C8DBFDCA-6CB9-470B-90D5-B239D599CE8C}" srcOrd="1" destOrd="0" presId="urn:microsoft.com/office/officeart/2005/8/layout/hList9"/>
    <dgm:cxn modelId="{8AEA7CD3-1FDC-449A-9A85-D48C920A72B6}" type="presParOf" srcId="{5767CADC-3B17-4C11-8958-D0772F90970B}" destId="{44F8ECBC-B803-4855-AA0B-367BA0FE6DFF}" srcOrd="2" destOrd="0" presId="urn:microsoft.com/office/officeart/2005/8/layout/hList9"/>
    <dgm:cxn modelId="{F6798C92-C4AF-4E04-B5B6-4F394C075DD3}" type="presParOf" srcId="{44F8ECBC-B803-4855-AA0B-367BA0FE6DFF}" destId="{5A1A568A-574B-45E8-93F3-BFC4F5B81C50}" srcOrd="0" destOrd="0" presId="urn:microsoft.com/office/officeart/2005/8/layout/hList9"/>
    <dgm:cxn modelId="{1EB43FBF-D935-45C4-85C5-403387140A03}" type="presParOf" srcId="{44F8ECBC-B803-4855-AA0B-367BA0FE6DFF}" destId="{EB5F9AB0-F287-4B8E-957B-B7A120177B32}" srcOrd="1" destOrd="0" presId="urn:microsoft.com/office/officeart/2005/8/layout/hList9"/>
    <dgm:cxn modelId="{9D5F97D5-4B98-4648-A937-71F23A1727C9}" type="presParOf" srcId="{5767CADC-3B17-4C11-8958-D0772F90970B}" destId="{4BCE29D1-73D6-4862-B0D0-0470C1C14AFF}" srcOrd="3" destOrd="0" presId="urn:microsoft.com/office/officeart/2005/8/layout/hList9"/>
    <dgm:cxn modelId="{840176AD-78AA-452A-9D49-52101DEFB479}" type="presParOf" srcId="{4BCE29D1-73D6-4862-B0D0-0470C1C14AFF}" destId="{576793C9-0D43-4ACC-A9CB-AA8BA764543F}" srcOrd="0" destOrd="0" presId="urn:microsoft.com/office/officeart/2005/8/layout/hList9"/>
    <dgm:cxn modelId="{471A140C-C992-453E-9852-9A861BD6FBFC}" type="presParOf" srcId="{4BCE29D1-73D6-4862-B0D0-0470C1C14AFF}" destId="{FF95A42D-DC48-4C9B-A764-00FAB2707DF8}" srcOrd="1" destOrd="0" presId="urn:microsoft.com/office/officeart/2005/8/layout/hList9"/>
    <dgm:cxn modelId="{D57A5C08-D36C-4573-B952-F7C5C582C43C}" type="presParOf" srcId="{ED2AAA68-AD61-4EF8-B6B1-E51D73512F65}" destId="{51CD3418-3E40-47CD-AFFA-79DB373D2C41}" srcOrd="12" destOrd="0" presId="urn:microsoft.com/office/officeart/2005/8/layout/hList9"/>
    <dgm:cxn modelId="{39088117-EBC2-4350-90F1-01707FDF20F6}" type="presParOf" srcId="{ED2AAA68-AD61-4EF8-B6B1-E51D73512F65}" destId="{BA0A0CF3-1D1A-4D8C-AA64-146A5A1225BE}" srcOrd="13"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EA8310-63EE-48F5-83F7-203AB6EDFD40}"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9E75A0F3-D0ED-409E-89AE-41CB345E6C2C}">
      <dgm:prSet phldrT="[Text]" phldr="0"/>
      <dgm:spPr/>
      <dgm:t>
        <a:bodyPr/>
        <a:lstStyle/>
        <a:p>
          <a:r>
            <a:rPr lang="en-US" b="0">
              <a:latin typeface="Calibri Light" panose="020F0302020204030204"/>
            </a:rPr>
            <a:t>Tree</a:t>
          </a:r>
          <a:endParaRPr lang="en-US" b="0"/>
        </a:p>
      </dgm:t>
    </dgm:pt>
    <dgm:pt modelId="{CDCD2D67-DD63-4AE3-8FF2-D6D833400210}" type="parTrans" cxnId="{3CD55CE5-308D-4061-8C63-9524E6063BEB}">
      <dgm:prSet/>
      <dgm:spPr/>
      <dgm:t>
        <a:bodyPr/>
        <a:lstStyle/>
        <a:p>
          <a:endParaRPr lang="en-US"/>
        </a:p>
      </dgm:t>
    </dgm:pt>
    <dgm:pt modelId="{0CE7836A-9666-43DD-9B30-A02B24D1BE71}" type="sibTrans" cxnId="{3CD55CE5-308D-4061-8C63-9524E6063BEB}">
      <dgm:prSet/>
      <dgm:spPr/>
      <dgm:t>
        <a:bodyPr/>
        <a:lstStyle/>
        <a:p>
          <a:endParaRPr lang="en-US"/>
        </a:p>
      </dgm:t>
    </dgm:pt>
    <dgm:pt modelId="{BC45E014-8849-445D-BB78-328437274E04}">
      <dgm:prSet phldrT="[Text]" phldr="0"/>
      <dgm:spPr/>
      <dgm:t>
        <a:bodyPr/>
        <a:lstStyle/>
        <a:p>
          <a:pPr rtl="0"/>
          <a:r>
            <a:rPr lang="en-US" b="0">
              <a:latin typeface="Calibri Light" panose="020F0302020204030204"/>
            </a:rPr>
            <a:t>AUC: 90.9%</a:t>
          </a:r>
        </a:p>
      </dgm:t>
    </dgm:pt>
    <dgm:pt modelId="{3B0A9F62-F86A-47B9-9D23-94B496FC7ADC}" type="parTrans" cxnId="{64ABE6D2-55F0-44CD-AD0C-18278A348B73}">
      <dgm:prSet/>
      <dgm:spPr/>
      <dgm:t>
        <a:bodyPr/>
        <a:lstStyle/>
        <a:p>
          <a:endParaRPr lang="en-US"/>
        </a:p>
      </dgm:t>
    </dgm:pt>
    <dgm:pt modelId="{B18A57A0-B237-4D53-ABAC-78AFD3165339}" type="sibTrans" cxnId="{64ABE6D2-55F0-44CD-AD0C-18278A348B73}">
      <dgm:prSet/>
      <dgm:spPr/>
      <dgm:t>
        <a:bodyPr/>
        <a:lstStyle/>
        <a:p>
          <a:endParaRPr lang="en-US"/>
        </a:p>
      </dgm:t>
    </dgm:pt>
    <dgm:pt modelId="{AA418292-FA30-4AE1-8905-E8FC76F9C89F}">
      <dgm:prSet phldrT="[Text]" phldr="0"/>
      <dgm:spPr/>
      <dgm:t>
        <a:bodyPr/>
        <a:lstStyle/>
        <a:p>
          <a:pPr rtl="0"/>
          <a:r>
            <a:rPr lang="en-US" b="0">
              <a:solidFill>
                <a:srgbClr val="000000"/>
              </a:solidFill>
            </a:rPr>
            <a:t>Specificity</a:t>
          </a:r>
          <a:r>
            <a:rPr lang="en-US" b="0">
              <a:latin typeface="Calibri Light" panose="020F0302020204030204"/>
            </a:rPr>
            <a:t>: 74%</a:t>
          </a:r>
          <a:endParaRPr lang="en-US" b="0"/>
        </a:p>
      </dgm:t>
    </dgm:pt>
    <dgm:pt modelId="{4897AEC4-66AC-4594-AEC2-E0376DCBA5D6}" type="parTrans" cxnId="{596AF3C8-E306-4CB0-BE8F-11E9B9030754}">
      <dgm:prSet/>
      <dgm:spPr/>
      <dgm:t>
        <a:bodyPr/>
        <a:lstStyle/>
        <a:p>
          <a:endParaRPr lang="en-US"/>
        </a:p>
      </dgm:t>
    </dgm:pt>
    <dgm:pt modelId="{4C4D7480-2197-43C3-84C1-7C1028B6BBFF}" type="sibTrans" cxnId="{596AF3C8-E306-4CB0-BE8F-11E9B9030754}">
      <dgm:prSet/>
      <dgm:spPr/>
      <dgm:t>
        <a:bodyPr/>
        <a:lstStyle/>
        <a:p>
          <a:endParaRPr lang="en-US"/>
        </a:p>
      </dgm:t>
    </dgm:pt>
    <dgm:pt modelId="{451FC2E1-EBB2-4E48-9568-9E8D5FA50D88}">
      <dgm:prSet phldrT="[Text]" phldr="0"/>
      <dgm:spPr/>
      <dgm:t>
        <a:bodyPr/>
        <a:lstStyle/>
        <a:p>
          <a:pPr rtl="0"/>
          <a:r>
            <a:rPr lang="en-US" b="0">
              <a:latin typeface="Calibri Light" panose="020F0302020204030204"/>
            </a:rPr>
            <a:t>Random Forest</a:t>
          </a:r>
          <a:endParaRPr lang="en-US" b="0"/>
        </a:p>
      </dgm:t>
    </dgm:pt>
    <dgm:pt modelId="{952161B8-CD03-494C-9876-B81999CE531B}" type="parTrans" cxnId="{4D108292-9A4A-4CDC-9CE9-64D0F2300FFF}">
      <dgm:prSet/>
      <dgm:spPr/>
      <dgm:t>
        <a:bodyPr/>
        <a:lstStyle/>
        <a:p>
          <a:endParaRPr lang="en-US"/>
        </a:p>
      </dgm:t>
    </dgm:pt>
    <dgm:pt modelId="{6CACFB59-2B66-49CB-8219-C8CDD50655E3}" type="sibTrans" cxnId="{4D108292-9A4A-4CDC-9CE9-64D0F2300FFF}">
      <dgm:prSet/>
      <dgm:spPr/>
      <dgm:t>
        <a:bodyPr/>
        <a:lstStyle/>
        <a:p>
          <a:endParaRPr lang="en-US"/>
        </a:p>
      </dgm:t>
    </dgm:pt>
    <dgm:pt modelId="{060B0FE8-A6B9-4168-A7B7-88AE6A2D4EB3}">
      <dgm:prSet phldrT="[Text]" phldr="0"/>
      <dgm:spPr/>
      <dgm:t>
        <a:bodyPr/>
        <a:lstStyle/>
        <a:p>
          <a:pPr rtl="0"/>
          <a:r>
            <a:rPr lang="en-US" b="0">
              <a:latin typeface="Calibri Light" panose="020F0302020204030204"/>
            </a:rPr>
            <a:t>AUC: 92.3%</a:t>
          </a:r>
          <a:endParaRPr lang="en-US" b="0"/>
        </a:p>
      </dgm:t>
    </dgm:pt>
    <dgm:pt modelId="{83EAA44D-0F56-427D-872C-8A5836C9AEE2}" type="parTrans" cxnId="{F8B1057E-3ED2-4715-B96A-519C3C43C891}">
      <dgm:prSet/>
      <dgm:spPr/>
      <dgm:t>
        <a:bodyPr/>
        <a:lstStyle/>
        <a:p>
          <a:endParaRPr lang="en-US"/>
        </a:p>
      </dgm:t>
    </dgm:pt>
    <dgm:pt modelId="{3E22B460-FBD2-4231-8333-B1DF4DEC9DFA}" type="sibTrans" cxnId="{F8B1057E-3ED2-4715-B96A-519C3C43C891}">
      <dgm:prSet/>
      <dgm:spPr/>
      <dgm:t>
        <a:bodyPr/>
        <a:lstStyle/>
        <a:p>
          <a:endParaRPr lang="en-US"/>
        </a:p>
      </dgm:t>
    </dgm:pt>
    <dgm:pt modelId="{D2E2367C-ADC1-4BFA-8595-7311C8181E6C}">
      <dgm:prSet phldrT="[Text]" phldr="0"/>
      <dgm:spPr/>
      <dgm:t>
        <a:bodyPr/>
        <a:lstStyle/>
        <a:p>
          <a:pPr rtl="0"/>
          <a:r>
            <a:rPr lang="en-US" b="0">
              <a:solidFill>
                <a:srgbClr val="000000"/>
              </a:solidFill>
            </a:rPr>
            <a:t>Specificity</a:t>
          </a:r>
          <a:r>
            <a:rPr lang="en-US" b="0">
              <a:latin typeface="Calibri Light" panose="020F0302020204030204"/>
            </a:rPr>
            <a:t>: 74%</a:t>
          </a:r>
          <a:endParaRPr lang="en-US" b="0"/>
        </a:p>
      </dgm:t>
    </dgm:pt>
    <dgm:pt modelId="{F443EF2D-4FF6-4E29-BA01-F7D093ABE814}" type="parTrans" cxnId="{63138A64-3087-490B-9B5D-D0C524E79771}">
      <dgm:prSet/>
      <dgm:spPr/>
      <dgm:t>
        <a:bodyPr/>
        <a:lstStyle/>
        <a:p>
          <a:endParaRPr lang="en-US"/>
        </a:p>
      </dgm:t>
    </dgm:pt>
    <dgm:pt modelId="{13B46AC0-ACE2-4FAB-AB08-969C288E29A2}" type="sibTrans" cxnId="{63138A64-3087-490B-9B5D-D0C524E79771}">
      <dgm:prSet/>
      <dgm:spPr/>
      <dgm:t>
        <a:bodyPr/>
        <a:lstStyle/>
        <a:p>
          <a:endParaRPr lang="en-US"/>
        </a:p>
      </dgm:t>
    </dgm:pt>
    <dgm:pt modelId="{03601A84-1B8C-4460-8861-C3C5850621FB}">
      <dgm:prSet phldr="0"/>
      <dgm:spPr/>
      <dgm:t>
        <a:bodyPr/>
        <a:lstStyle/>
        <a:p>
          <a:pPr rtl="0"/>
          <a:r>
            <a:rPr lang="en-US" b="0">
              <a:latin typeface="Calibri Light" panose="020F0302020204030204"/>
            </a:rPr>
            <a:t>Gradient Boost</a:t>
          </a:r>
        </a:p>
      </dgm:t>
    </dgm:pt>
    <dgm:pt modelId="{06F244A3-1435-4DD3-9380-B216F76C77B1}" type="parTrans" cxnId="{78017323-5B83-47A7-96BE-6967FBDEFA0F}">
      <dgm:prSet/>
      <dgm:spPr/>
      <dgm:t>
        <a:bodyPr/>
        <a:lstStyle/>
        <a:p>
          <a:endParaRPr lang="en-US"/>
        </a:p>
      </dgm:t>
    </dgm:pt>
    <dgm:pt modelId="{7915977D-9B8E-47A9-B0CF-1570BD8E52AE}" type="sibTrans" cxnId="{78017323-5B83-47A7-96BE-6967FBDEFA0F}">
      <dgm:prSet/>
      <dgm:spPr/>
      <dgm:t>
        <a:bodyPr/>
        <a:lstStyle/>
        <a:p>
          <a:endParaRPr lang="en-US"/>
        </a:p>
      </dgm:t>
    </dgm:pt>
    <dgm:pt modelId="{74B7BCD4-4E4B-410E-9797-A0ABB1CBB6D5}">
      <dgm:prSet phldr="0"/>
      <dgm:spPr/>
      <dgm:t>
        <a:bodyPr/>
        <a:lstStyle/>
        <a:p>
          <a:pPr rtl="0"/>
          <a:r>
            <a:rPr lang="en-US" b="0">
              <a:latin typeface="Calibri Light" panose="020F0302020204030204"/>
            </a:rPr>
            <a:t> AUC: 93.2%</a:t>
          </a:r>
        </a:p>
      </dgm:t>
    </dgm:pt>
    <dgm:pt modelId="{CE417615-A51F-46E1-8C78-C371384E4FCA}" type="parTrans" cxnId="{BC12AF89-6EC3-4267-9068-68F1789CC11D}">
      <dgm:prSet/>
      <dgm:spPr/>
      <dgm:t>
        <a:bodyPr/>
        <a:lstStyle/>
        <a:p>
          <a:endParaRPr lang="en-US"/>
        </a:p>
      </dgm:t>
    </dgm:pt>
    <dgm:pt modelId="{0ED0737E-7123-4AB8-B41E-531064C503C8}" type="sibTrans" cxnId="{BC12AF89-6EC3-4267-9068-68F1789CC11D}">
      <dgm:prSet/>
      <dgm:spPr/>
      <dgm:t>
        <a:bodyPr/>
        <a:lstStyle/>
        <a:p>
          <a:endParaRPr lang="en-US"/>
        </a:p>
      </dgm:t>
    </dgm:pt>
    <dgm:pt modelId="{AEAE728A-BA02-41CC-A3BB-7E923ED4F521}">
      <dgm:prSet phldr="0"/>
      <dgm:spPr/>
      <dgm:t>
        <a:bodyPr/>
        <a:lstStyle/>
        <a:p>
          <a:pPr rtl="0"/>
          <a:r>
            <a:rPr lang="en-US" b="0">
              <a:latin typeface="Calibri Light" panose="020F0302020204030204"/>
            </a:rPr>
            <a:t>Sensitivity: 85%</a:t>
          </a:r>
        </a:p>
      </dgm:t>
    </dgm:pt>
    <dgm:pt modelId="{934B297D-F290-47CA-83F8-65B078772A3B}" type="parTrans" cxnId="{6B8691FC-B339-4EBA-9663-C72DD7AF5B7D}">
      <dgm:prSet/>
      <dgm:spPr/>
      <dgm:t>
        <a:bodyPr/>
        <a:lstStyle/>
        <a:p>
          <a:endParaRPr lang="en-US"/>
        </a:p>
      </dgm:t>
    </dgm:pt>
    <dgm:pt modelId="{5A9874CB-480F-4DD0-B003-A34F4A14F2F9}" type="sibTrans" cxnId="{6B8691FC-B339-4EBA-9663-C72DD7AF5B7D}">
      <dgm:prSet/>
      <dgm:spPr/>
      <dgm:t>
        <a:bodyPr/>
        <a:lstStyle/>
        <a:p>
          <a:endParaRPr lang="en-US"/>
        </a:p>
      </dgm:t>
    </dgm:pt>
    <dgm:pt modelId="{ED759C15-3459-40F3-A33A-23FC680ED4CB}">
      <dgm:prSet phldr="0"/>
      <dgm:spPr/>
      <dgm:t>
        <a:bodyPr/>
        <a:lstStyle/>
        <a:p>
          <a:pPr rtl="0"/>
          <a:r>
            <a:rPr lang="en-US" b="0">
              <a:latin typeface="Calibri Light" panose="020F0302020204030204"/>
            </a:rPr>
            <a:t>Sensitivity: 87%</a:t>
          </a:r>
        </a:p>
      </dgm:t>
    </dgm:pt>
    <dgm:pt modelId="{8DA039B5-4CF4-43B7-9046-6F07F836F4A2}" type="parTrans" cxnId="{9D258CEE-8F86-46CB-B8A6-CE2F592D72F6}">
      <dgm:prSet/>
      <dgm:spPr/>
      <dgm:t>
        <a:bodyPr/>
        <a:lstStyle/>
        <a:p>
          <a:endParaRPr lang="en-US"/>
        </a:p>
      </dgm:t>
    </dgm:pt>
    <dgm:pt modelId="{D592D983-4232-4E37-A5D4-F417C1B71B7B}" type="sibTrans" cxnId="{9D258CEE-8F86-46CB-B8A6-CE2F592D72F6}">
      <dgm:prSet/>
      <dgm:spPr/>
      <dgm:t>
        <a:bodyPr/>
        <a:lstStyle/>
        <a:p>
          <a:endParaRPr lang="en-US"/>
        </a:p>
      </dgm:t>
    </dgm:pt>
    <dgm:pt modelId="{9C0448DB-0CDF-4E7F-9FAD-118635AEF2CA}">
      <dgm:prSet phldr="0"/>
      <dgm:spPr/>
      <dgm:t>
        <a:bodyPr/>
        <a:lstStyle/>
        <a:p>
          <a:pPr rtl="0"/>
          <a:r>
            <a:rPr lang="en-US" b="0">
              <a:latin typeface="Calibri Light" panose="020F0302020204030204"/>
            </a:rPr>
            <a:t>Sensitivity: 90%</a:t>
          </a:r>
        </a:p>
      </dgm:t>
    </dgm:pt>
    <dgm:pt modelId="{1EAFEF0F-4276-4527-9B99-547ABC5FD5FD}" type="parTrans" cxnId="{24F81069-898B-4880-843B-3286A3DA177A}">
      <dgm:prSet/>
      <dgm:spPr/>
      <dgm:t>
        <a:bodyPr/>
        <a:lstStyle/>
        <a:p>
          <a:endParaRPr lang="en-US"/>
        </a:p>
      </dgm:t>
    </dgm:pt>
    <dgm:pt modelId="{6C10EB62-15DA-41EC-BFEC-CAA1A4CB4AD4}" type="sibTrans" cxnId="{24F81069-898B-4880-843B-3286A3DA177A}">
      <dgm:prSet/>
      <dgm:spPr/>
      <dgm:t>
        <a:bodyPr/>
        <a:lstStyle/>
        <a:p>
          <a:endParaRPr lang="en-US"/>
        </a:p>
      </dgm:t>
    </dgm:pt>
    <dgm:pt modelId="{1FC929AC-1D3D-45F0-BCD1-8D150A6D357E}">
      <dgm:prSet phldr="0"/>
      <dgm:spPr/>
      <dgm:t>
        <a:bodyPr/>
        <a:lstStyle/>
        <a:p>
          <a:pPr rtl="0"/>
          <a:r>
            <a:rPr lang="en-US" b="0">
              <a:latin typeface="Calibri Light" panose="020F0302020204030204"/>
            </a:rPr>
            <a:t>Specificity: 84%</a:t>
          </a:r>
        </a:p>
      </dgm:t>
    </dgm:pt>
    <dgm:pt modelId="{F25997C8-8D3A-4CF4-BC0E-E9E1678602D5}" type="parTrans" cxnId="{84226874-3ECD-4D5D-A405-BE29292ECD71}">
      <dgm:prSet/>
      <dgm:spPr/>
      <dgm:t>
        <a:bodyPr/>
        <a:lstStyle/>
        <a:p>
          <a:endParaRPr lang="en-US"/>
        </a:p>
      </dgm:t>
    </dgm:pt>
    <dgm:pt modelId="{A7350CE3-DC71-4946-BD3F-EFBE5BDE4D8E}" type="sibTrans" cxnId="{84226874-3ECD-4D5D-A405-BE29292ECD71}">
      <dgm:prSet/>
      <dgm:spPr/>
      <dgm:t>
        <a:bodyPr/>
        <a:lstStyle/>
        <a:p>
          <a:endParaRPr lang="en-US"/>
        </a:p>
      </dgm:t>
    </dgm:pt>
    <dgm:pt modelId="{ED2AAA68-AD61-4EF8-B6B1-E51D73512F65}" type="pres">
      <dgm:prSet presAssocID="{63EA8310-63EE-48F5-83F7-203AB6EDFD40}" presName="list" presStyleCnt="0">
        <dgm:presLayoutVars>
          <dgm:dir/>
          <dgm:animLvl val="lvl"/>
        </dgm:presLayoutVars>
      </dgm:prSet>
      <dgm:spPr/>
    </dgm:pt>
    <dgm:pt modelId="{9F85764D-3821-47EA-B0F5-38A3642500D1}" type="pres">
      <dgm:prSet presAssocID="{9E75A0F3-D0ED-409E-89AE-41CB345E6C2C}" presName="posSpace" presStyleCnt="0"/>
      <dgm:spPr/>
    </dgm:pt>
    <dgm:pt modelId="{5DF08FC7-0047-490F-B5B0-06EDCB574421}" type="pres">
      <dgm:prSet presAssocID="{9E75A0F3-D0ED-409E-89AE-41CB345E6C2C}" presName="vertFlow" presStyleCnt="0"/>
      <dgm:spPr/>
    </dgm:pt>
    <dgm:pt modelId="{89D71BC7-7100-49A3-A894-C11117AE5A14}" type="pres">
      <dgm:prSet presAssocID="{9E75A0F3-D0ED-409E-89AE-41CB345E6C2C}" presName="topSpace" presStyleCnt="0"/>
      <dgm:spPr/>
    </dgm:pt>
    <dgm:pt modelId="{B1591F75-71AA-4DAC-91D8-C4F4583660FD}" type="pres">
      <dgm:prSet presAssocID="{9E75A0F3-D0ED-409E-89AE-41CB345E6C2C}" presName="firstComp" presStyleCnt="0"/>
      <dgm:spPr/>
    </dgm:pt>
    <dgm:pt modelId="{4F2A7983-1650-4991-9A1A-A788C9E3B7ED}" type="pres">
      <dgm:prSet presAssocID="{9E75A0F3-D0ED-409E-89AE-41CB345E6C2C}" presName="firstChild" presStyleLbl="bgAccFollowNode1" presStyleIdx="0" presStyleCnt="9"/>
      <dgm:spPr/>
    </dgm:pt>
    <dgm:pt modelId="{B7B72894-0DA0-468E-A745-B5A181C91AF3}" type="pres">
      <dgm:prSet presAssocID="{9E75A0F3-D0ED-409E-89AE-41CB345E6C2C}" presName="firstChildTx" presStyleLbl="bgAccFollowNode1" presStyleIdx="0" presStyleCnt="9">
        <dgm:presLayoutVars>
          <dgm:bulletEnabled val="1"/>
        </dgm:presLayoutVars>
      </dgm:prSet>
      <dgm:spPr/>
    </dgm:pt>
    <dgm:pt modelId="{E2FDD52C-7739-4903-B968-0FB73400CA3B}" type="pres">
      <dgm:prSet presAssocID="{ED759C15-3459-40F3-A33A-23FC680ED4CB}" presName="comp" presStyleCnt="0"/>
      <dgm:spPr/>
    </dgm:pt>
    <dgm:pt modelId="{0DE22069-D0EC-4A08-89EC-4D5515ABA87A}" type="pres">
      <dgm:prSet presAssocID="{ED759C15-3459-40F3-A33A-23FC680ED4CB}" presName="child" presStyleLbl="bgAccFollowNode1" presStyleIdx="1" presStyleCnt="9"/>
      <dgm:spPr/>
    </dgm:pt>
    <dgm:pt modelId="{127570AA-67CA-4CD3-9257-F4BF4DCC30E8}" type="pres">
      <dgm:prSet presAssocID="{ED759C15-3459-40F3-A33A-23FC680ED4CB}" presName="childTx" presStyleLbl="bgAccFollowNode1" presStyleIdx="1" presStyleCnt="9">
        <dgm:presLayoutVars>
          <dgm:bulletEnabled val="1"/>
        </dgm:presLayoutVars>
      </dgm:prSet>
      <dgm:spPr/>
    </dgm:pt>
    <dgm:pt modelId="{547A133E-398E-409C-8570-01DBE9968E88}" type="pres">
      <dgm:prSet presAssocID="{AA418292-FA30-4AE1-8905-E8FC76F9C89F}" presName="comp" presStyleCnt="0"/>
      <dgm:spPr/>
    </dgm:pt>
    <dgm:pt modelId="{4ACD3D54-3E59-4F47-9BC8-8043634B32DB}" type="pres">
      <dgm:prSet presAssocID="{AA418292-FA30-4AE1-8905-E8FC76F9C89F}" presName="child" presStyleLbl="bgAccFollowNode1" presStyleIdx="2" presStyleCnt="9"/>
      <dgm:spPr/>
    </dgm:pt>
    <dgm:pt modelId="{5C27977D-368A-4A3D-9F01-84DD5D1AC1D5}" type="pres">
      <dgm:prSet presAssocID="{AA418292-FA30-4AE1-8905-E8FC76F9C89F}" presName="childTx" presStyleLbl="bgAccFollowNode1" presStyleIdx="2" presStyleCnt="9">
        <dgm:presLayoutVars>
          <dgm:bulletEnabled val="1"/>
        </dgm:presLayoutVars>
      </dgm:prSet>
      <dgm:spPr/>
    </dgm:pt>
    <dgm:pt modelId="{CCB8F36F-EC41-4F29-9FA4-D75B694437E1}" type="pres">
      <dgm:prSet presAssocID="{9E75A0F3-D0ED-409E-89AE-41CB345E6C2C}" presName="negSpace" presStyleCnt="0"/>
      <dgm:spPr/>
    </dgm:pt>
    <dgm:pt modelId="{2B0CD189-519E-49B3-A2F9-61A13CBA429B}" type="pres">
      <dgm:prSet presAssocID="{9E75A0F3-D0ED-409E-89AE-41CB345E6C2C}" presName="circle" presStyleLbl="node1" presStyleIdx="0" presStyleCnt="3"/>
      <dgm:spPr/>
    </dgm:pt>
    <dgm:pt modelId="{20E86E10-CB75-4965-A1BD-54E905EA7FA5}" type="pres">
      <dgm:prSet presAssocID="{0CE7836A-9666-43DD-9B30-A02B24D1BE71}" presName="transSpace" presStyleCnt="0"/>
      <dgm:spPr/>
    </dgm:pt>
    <dgm:pt modelId="{307F8B0A-C23D-408A-8EB1-668BF65FE43F}" type="pres">
      <dgm:prSet presAssocID="{451FC2E1-EBB2-4E48-9568-9E8D5FA50D88}" presName="posSpace" presStyleCnt="0"/>
      <dgm:spPr/>
    </dgm:pt>
    <dgm:pt modelId="{17C0A3FA-78C7-4A43-8266-1F8EF8A25807}" type="pres">
      <dgm:prSet presAssocID="{451FC2E1-EBB2-4E48-9568-9E8D5FA50D88}" presName="vertFlow" presStyleCnt="0"/>
      <dgm:spPr/>
    </dgm:pt>
    <dgm:pt modelId="{02BB74C4-EB49-4862-954B-F724340DA2CF}" type="pres">
      <dgm:prSet presAssocID="{451FC2E1-EBB2-4E48-9568-9E8D5FA50D88}" presName="topSpace" presStyleCnt="0"/>
      <dgm:spPr/>
    </dgm:pt>
    <dgm:pt modelId="{A381506F-2DB4-4086-B069-63A2FFE9C600}" type="pres">
      <dgm:prSet presAssocID="{451FC2E1-EBB2-4E48-9568-9E8D5FA50D88}" presName="firstComp" presStyleCnt="0"/>
      <dgm:spPr/>
    </dgm:pt>
    <dgm:pt modelId="{7739A73D-0059-4132-A821-FC548D7EB769}" type="pres">
      <dgm:prSet presAssocID="{451FC2E1-EBB2-4E48-9568-9E8D5FA50D88}" presName="firstChild" presStyleLbl="bgAccFollowNode1" presStyleIdx="3" presStyleCnt="9"/>
      <dgm:spPr/>
    </dgm:pt>
    <dgm:pt modelId="{1F0C3B33-D896-4B28-8A5B-7482DC62B690}" type="pres">
      <dgm:prSet presAssocID="{451FC2E1-EBB2-4E48-9568-9E8D5FA50D88}" presName="firstChildTx" presStyleLbl="bgAccFollowNode1" presStyleIdx="3" presStyleCnt="9">
        <dgm:presLayoutVars>
          <dgm:bulletEnabled val="1"/>
        </dgm:presLayoutVars>
      </dgm:prSet>
      <dgm:spPr/>
    </dgm:pt>
    <dgm:pt modelId="{91D46A90-D380-486E-A15D-00D5498D312B}" type="pres">
      <dgm:prSet presAssocID="{9C0448DB-0CDF-4E7F-9FAD-118635AEF2CA}" presName="comp" presStyleCnt="0"/>
      <dgm:spPr/>
    </dgm:pt>
    <dgm:pt modelId="{18208B9F-CADF-46D9-A6B5-6C16125F9805}" type="pres">
      <dgm:prSet presAssocID="{9C0448DB-0CDF-4E7F-9FAD-118635AEF2CA}" presName="child" presStyleLbl="bgAccFollowNode1" presStyleIdx="4" presStyleCnt="9"/>
      <dgm:spPr/>
    </dgm:pt>
    <dgm:pt modelId="{626AC2E3-DD19-4B5C-B8D3-F49B1BABA8FB}" type="pres">
      <dgm:prSet presAssocID="{9C0448DB-0CDF-4E7F-9FAD-118635AEF2CA}" presName="childTx" presStyleLbl="bgAccFollowNode1" presStyleIdx="4" presStyleCnt="9">
        <dgm:presLayoutVars>
          <dgm:bulletEnabled val="1"/>
        </dgm:presLayoutVars>
      </dgm:prSet>
      <dgm:spPr/>
    </dgm:pt>
    <dgm:pt modelId="{FF958594-29A5-4B3D-BF00-6654592F48A8}" type="pres">
      <dgm:prSet presAssocID="{D2E2367C-ADC1-4BFA-8595-7311C8181E6C}" presName="comp" presStyleCnt="0"/>
      <dgm:spPr/>
    </dgm:pt>
    <dgm:pt modelId="{B5C20505-03F1-414E-9BD2-675AFD9444A9}" type="pres">
      <dgm:prSet presAssocID="{D2E2367C-ADC1-4BFA-8595-7311C8181E6C}" presName="child" presStyleLbl="bgAccFollowNode1" presStyleIdx="5" presStyleCnt="9"/>
      <dgm:spPr/>
    </dgm:pt>
    <dgm:pt modelId="{A501A8FD-E60E-47B5-8D66-1A1044E78E00}" type="pres">
      <dgm:prSet presAssocID="{D2E2367C-ADC1-4BFA-8595-7311C8181E6C}" presName="childTx" presStyleLbl="bgAccFollowNode1" presStyleIdx="5" presStyleCnt="9">
        <dgm:presLayoutVars>
          <dgm:bulletEnabled val="1"/>
        </dgm:presLayoutVars>
      </dgm:prSet>
      <dgm:spPr/>
    </dgm:pt>
    <dgm:pt modelId="{447A57EF-7840-4FB0-A0BF-8E6605244A07}" type="pres">
      <dgm:prSet presAssocID="{451FC2E1-EBB2-4E48-9568-9E8D5FA50D88}" presName="negSpace" presStyleCnt="0"/>
      <dgm:spPr/>
    </dgm:pt>
    <dgm:pt modelId="{40E112EC-15E5-4C6E-9009-3E4E1B2FD4F4}" type="pres">
      <dgm:prSet presAssocID="{451FC2E1-EBB2-4E48-9568-9E8D5FA50D88}" presName="circle" presStyleLbl="node1" presStyleIdx="1" presStyleCnt="3"/>
      <dgm:spPr/>
    </dgm:pt>
    <dgm:pt modelId="{BA68A76D-6AD2-4CCF-975D-CB4AF7E5FC27}" type="pres">
      <dgm:prSet presAssocID="{6CACFB59-2B66-49CB-8219-C8CDD50655E3}" presName="transSpace" presStyleCnt="0"/>
      <dgm:spPr/>
    </dgm:pt>
    <dgm:pt modelId="{F145736C-3544-4DC8-87D6-CBEE874DD683}" type="pres">
      <dgm:prSet presAssocID="{03601A84-1B8C-4460-8861-C3C5850621FB}" presName="posSpace" presStyleCnt="0"/>
      <dgm:spPr/>
    </dgm:pt>
    <dgm:pt modelId="{5767CADC-3B17-4C11-8958-D0772F90970B}" type="pres">
      <dgm:prSet presAssocID="{03601A84-1B8C-4460-8861-C3C5850621FB}" presName="vertFlow" presStyleCnt="0"/>
      <dgm:spPr/>
    </dgm:pt>
    <dgm:pt modelId="{4F76341C-271A-49EF-8918-12386A479AD7}" type="pres">
      <dgm:prSet presAssocID="{03601A84-1B8C-4460-8861-C3C5850621FB}" presName="topSpace" presStyleCnt="0"/>
      <dgm:spPr/>
    </dgm:pt>
    <dgm:pt modelId="{6565AFD9-CE7A-4E07-BD49-7B8887F0B353}" type="pres">
      <dgm:prSet presAssocID="{03601A84-1B8C-4460-8861-C3C5850621FB}" presName="firstComp" presStyleCnt="0"/>
      <dgm:spPr/>
    </dgm:pt>
    <dgm:pt modelId="{9A1815DA-45E9-49E6-9536-30A21919B2FD}" type="pres">
      <dgm:prSet presAssocID="{03601A84-1B8C-4460-8861-C3C5850621FB}" presName="firstChild" presStyleLbl="bgAccFollowNode1" presStyleIdx="6" presStyleCnt="9"/>
      <dgm:spPr/>
    </dgm:pt>
    <dgm:pt modelId="{C8DBFDCA-6CB9-470B-90D5-B239D599CE8C}" type="pres">
      <dgm:prSet presAssocID="{03601A84-1B8C-4460-8861-C3C5850621FB}" presName="firstChildTx" presStyleLbl="bgAccFollowNode1" presStyleIdx="6" presStyleCnt="9">
        <dgm:presLayoutVars>
          <dgm:bulletEnabled val="1"/>
        </dgm:presLayoutVars>
      </dgm:prSet>
      <dgm:spPr/>
    </dgm:pt>
    <dgm:pt modelId="{4BCE29D1-73D6-4862-B0D0-0470C1C14AFF}" type="pres">
      <dgm:prSet presAssocID="{AEAE728A-BA02-41CC-A3BB-7E923ED4F521}" presName="comp" presStyleCnt="0"/>
      <dgm:spPr/>
    </dgm:pt>
    <dgm:pt modelId="{576793C9-0D43-4ACC-A9CB-AA8BA764543F}" type="pres">
      <dgm:prSet presAssocID="{AEAE728A-BA02-41CC-A3BB-7E923ED4F521}" presName="child" presStyleLbl="bgAccFollowNode1" presStyleIdx="7" presStyleCnt="9"/>
      <dgm:spPr/>
    </dgm:pt>
    <dgm:pt modelId="{FF95A42D-DC48-4C9B-A764-00FAB2707DF8}" type="pres">
      <dgm:prSet presAssocID="{AEAE728A-BA02-41CC-A3BB-7E923ED4F521}" presName="childTx" presStyleLbl="bgAccFollowNode1" presStyleIdx="7" presStyleCnt="9">
        <dgm:presLayoutVars>
          <dgm:bulletEnabled val="1"/>
        </dgm:presLayoutVars>
      </dgm:prSet>
      <dgm:spPr/>
    </dgm:pt>
    <dgm:pt modelId="{CF1B90EF-C4D2-491A-8C49-2A6EE080B545}" type="pres">
      <dgm:prSet presAssocID="{1FC929AC-1D3D-45F0-BCD1-8D150A6D357E}" presName="comp" presStyleCnt="0"/>
      <dgm:spPr/>
    </dgm:pt>
    <dgm:pt modelId="{588E2909-C011-4A50-AD88-AEACD559A384}" type="pres">
      <dgm:prSet presAssocID="{1FC929AC-1D3D-45F0-BCD1-8D150A6D357E}" presName="child" presStyleLbl="bgAccFollowNode1" presStyleIdx="8" presStyleCnt="9"/>
      <dgm:spPr/>
    </dgm:pt>
    <dgm:pt modelId="{80BA8ED8-1077-4B62-A3E6-DDBC311C7245}" type="pres">
      <dgm:prSet presAssocID="{1FC929AC-1D3D-45F0-BCD1-8D150A6D357E}" presName="childTx" presStyleLbl="bgAccFollowNode1" presStyleIdx="8" presStyleCnt="9">
        <dgm:presLayoutVars>
          <dgm:bulletEnabled val="1"/>
        </dgm:presLayoutVars>
      </dgm:prSet>
      <dgm:spPr/>
    </dgm:pt>
    <dgm:pt modelId="{51CD3418-3E40-47CD-AFFA-79DB373D2C41}" type="pres">
      <dgm:prSet presAssocID="{03601A84-1B8C-4460-8861-C3C5850621FB}" presName="negSpace" presStyleCnt="0"/>
      <dgm:spPr/>
    </dgm:pt>
    <dgm:pt modelId="{BA0A0CF3-1D1A-4D8C-AA64-146A5A1225BE}" type="pres">
      <dgm:prSet presAssocID="{03601A84-1B8C-4460-8861-C3C5850621FB}" presName="circle" presStyleLbl="node1" presStyleIdx="2" presStyleCnt="3"/>
      <dgm:spPr/>
    </dgm:pt>
  </dgm:ptLst>
  <dgm:cxnLst>
    <dgm:cxn modelId="{94C4BB10-5B4C-4534-A7B6-49180AC4957D}" type="presOf" srcId="{D2E2367C-ADC1-4BFA-8595-7311C8181E6C}" destId="{B5C20505-03F1-414E-9BD2-675AFD9444A9}" srcOrd="0" destOrd="0" presId="urn:microsoft.com/office/officeart/2005/8/layout/hList9"/>
    <dgm:cxn modelId="{78017323-5B83-47A7-96BE-6967FBDEFA0F}" srcId="{63EA8310-63EE-48F5-83F7-203AB6EDFD40}" destId="{03601A84-1B8C-4460-8861-C3C5850621FB}" srcOrd="2" destOrd="0" parTransId="{06F244A3-1435-4DD3-9380-B216F76C77B1}" sibTransId="{7915977D-9B8E-47A9-B0CF-1570BD8E52AE}"/>
    <dgm:cxn modelId="{9C27A937-9E9A-4250-8F3B-4780AFD551A0}" type="presOf" srcId="{9E75A0F3-D0ED-409E-89AE-41CB345E6C2C}" destId="{2B0CD189-519E-49B3-A2F9-61A13CBA429B}" srcOrd="0" destOrd="0" presId="urn:microsoft.com/office/officeart/2005/8/layout/hList9"/>
    <dgm:cxn modelId="{85C20A39-32A8-4B7C-993F-BA578E792AAF}" type="presOf" srcId="{ED759C15-3459-40F3-A33A-23FC680ED4CB}" destId="{0DE22069-D0EC-4A08-89EC-4D5515ABA87A}" srcOrd="0" destOrd="0" presId="urn:microsoft.com/office/officeart/2005/8/layout/hList9"/>
    <dgm:cxn modelId="{63138A64-3087-490B-9B5D-D0C524E79771}" srcId="{451FC2E1-EBB2-4E48-9568-9E8D5FA50D88}" destId="{D2E2367C-ADC1-4BFA-8595-7311C8181E6C}" srcOrd="2" destOrd="0" parTransId="{F443EF2D-4FF6-4E29-BA01-F7D093ABE814}" sibTransId="{13B46AC0-ACE2-4FAB-AB08-969C288E29A2}"/>
    <dgm:cxn modelId="{FE95AB64-EE05-4775-967C-E2E74C8071B1}" type="presOf" srcId="{BC45E014-8849-445D-BB78-328437274E04}" destId="{4F2A7983-1650-4991-9A1A-A788C9E3B7ED}" srcOrd="0" destOrd="0" presId="urn:microsoft.com/office/officeart/2005/8/layout/hList9"/>
    <dgm:cxn modelId="{75663E46-0E65-4487-80DE-F0D3DBF05693}" type="presOf" srcId="{9C0448DB-0CDF-4E7F-9FAD-118635AEF2CA}" destId="{18208B9F-CADF-46D9-A6B5-6C16125F9805}" srcOrd="0" destOrd="0" presId="urn:microsoft.com/office/officeart/2005/8/layout/hList9"/>
    <dgm:cxn modelId="{24F81069-898B-4880-843B-3286A3DA177A}" srcId="{451FC2E1-EBB2-4E48-9568-9E8D5FA50D88}" destId="{9C0448DB-0CDF-4E7F-9FAD-118635AEF2CA}" srcOrd="1" destOrd="0" parTransId="{1EAFEF0F-4276-4527-9B99-547ABC5FD5FD}" sibTransId="{6C10EB62-15DA-41EC-BFEC-CAA1A4CB4AD4}"/>
    <dgm:cxn modelId="{4528F04C-B3D0-41D0-B81E-DA0AA0C8EE5A}" type="presOf" srcId="{74B7BCD4-4E4B-410E-9797-A0ABB1CBB6D5}" destId="{9A1815DA-45E9-49E6-9536-30A21919B2FD}" srcOrd="0" destOrd="0" presId="urn:microsoft.com/office/officeart/2005/8/layout/hList9"/>
    <dgm:cxn modelId="{5FAED14E-D8C4-4305-AE15-BCEF937F47D1}" type="presOf" srcId="{1FC929AC-1D3D-45F0-BCD1-8D150A6D357E}" destId="{588E2909-C011-4A50-AD88-AEACD559A384}" srcOrd="0" destOrd="0" presId="urn:microsoft.com/office/officeart/2005/8/layout/hList9"/>
    <dgm:cxn modelId="{84226874-3ECD-4D5D-A405-BE29292ECD71}" srcId="{03601A84-1B8C-4460-8861-C3C5850621FB}" destId="{1FC929AC-1D3D-45F0-BCD1-8D150A6D357E}" srcOrd="2" destOrd="0" parTransId="{F25997C8-8D3A-4CF4-BC0E-E9E1678602D5}" sibTransId="{A7350CE3-DC71-4946-BD3F-EFBE5BDE4D8E}"/>
    <dgm:cxn modelId="{746B3E76-204F-45A9-829F-A60D7C1FCB5D}" type="presOf" srcId="{03601A84-1B8C-4460-8861-C3C5850621FB}" destId="{BA0A0CF3-1D1A-4D8C-AA64-146A5A1225BE}" srcOrd="0" destOrd="0" presId="urn:microsoft.com/office/officeart/2005/8/layout/hList9"/>
    <dgm:cxn modelId="{F8B1057E-3ED2-4715-B96A-519C3C43C891}" srcId="{451FC2E1-EBB2-4E48-9568-9E8D5FA50D88}" destId="{060B0FE8-A6B9-4168-A7B7-88AE6A2D4EB3}" srcOrd="0" destOrd="0" parTransId="{83EAA44D-0F56-427D-872C-8A5836C9AEE2}" sibTransId="{3E22B460-FBD2-4231-8333-B1DF4DEC9DFA}"/>
    <dgm:cxn modelId="{BE459A87-5356-4376-91B2-AF4C5E08492C}" type="presOf" srcId="{1FC929AC-1D3D-45F0-BCD1-8D150A6D357E}" destId="{80BA8ED8-1077-4B62-A3E6-DDBC311C7245}" srcOrd="1" destOrd="0" presId="urn:microsoft.com/office/officeart/2005/8/layout/hList9"/>
    <dgm:cxn modelId="{BC12AF89-6EC3-4267-9068-68F1789CC11D}" srcId="{03601A84-1B8C-4460-8861-C3C5850621FB}" destId="{74B7BCD4-4E4B-410E-9797-A0ABB1CBB6D5}" srcOrd="0" destOrd="0" parTransId="{CE417615-A51F-46E1-8C78-C371384E4FCA}" sibTransId="{0ED0737E-7123-4AB8-B41E-531064C503C8}"/>
    <dgm:cxn modelId="{1B137090-F6BF-42C1-9EE6-89F12716C1C0}" type="presOf" srcId="{AEAE728A-BA02-41CC-A3BB-7E923ED4F521}" destId="{576793C9-0D43-4ACC-A9CB-AA8BA764543F}" srcOrd="0" destOrd="0" presId="urn:microsoft.com/office/officeart/2005/8/layout/hList9"/>
    <dgm:cxn modelId="{4D108292-9A4A-4CDC-9CE9-64D0F2300FFF}" srcId="{63EA8310-63EE-48F5-83F7-203AB6EDFD40}" destId="{451FC2E1-EBB2-4E48-9568-9E8D5FA50D88}" srcOrd="1" destOrd="0" parTransId="{952161B8-CD03-494C-9876-B81999CE531B}" sibTransId="{6CACFB59-2B66-49CB-8219-C8CDD50655E3}"/>
    <dgm:cxn modelId="{B6B62997-F1A6-4224-9383-7F59EAD3DE8D}" type="presOf" srcId="{AEAE728A-BA02-41CC-A3BB-7E923ED4F521}" destId="{FF95A42D-DC48-4C9B-A764-00FAB2707DF8}" srcOrd="1" destOrd="0" presId="urn:microsoft.com/office/officeart/2005/8/layout/hList9"/>
    <dgm:cxn modelId="{09C99599-5208-4B7A-BFE6-9B9461A2CFF3}" type="presOf" srcId="{AA418292-FA30-4AE1-8905-E8FC76F9C89F}" destId="{4ACD3D54-3E59-4F47-9BC8-8043634B32DB}" srcOrd="0" destOrd="0" presId="urn:microsoft.com/office/officeart/2005/8/layout/hList9"/>
    <dgm:cxn modelId="{9D0F20B5-F365-4A37-B149-93F84D8857F4}" type="presOf" srcId="{ED759C15-3459-40F3-A33A-23FC680ED4CB}" destId="{127570AA-67CA-4CD3-9257-F4BF4DCC30E8}" srcOrd="1" destOrd="0" presId="urn:microsoft.com/office/officeart/2005/8/layout/hList9"/>
    <dgm:cxn modelId="{323142BC-A129-4FC4-9136-A538497723C6}" type="presOf" srcId="{9C0448DB-0CDF-4E7F-9FAD-118635AEF2CA}" destId="{626AC2E3-DD19-4B5C-B8D3-F49B1BABA8FB}" srcOrd="1" destOrd="0" presId="urn:microsoft.com/office/officeart/2005/8/layout/hList9"/>
    <dgm:cxn modelId="{95D3C3C3-70F7-436A-A12A-1A946801C705}" type="presOf" srcId="{BC45E014-8849-445D-BB78-328437274E04}" destId="{B7B72894-0DA0-468E-A745-B5A181C91AF3}" srcOrd="1" destOrd="0" presId="urn:microsoft.com/office/officeart/2005/8/layout/hList9"/>
    <dgm:cxn modelId="{596AF3C8-E306-4CB0-BE8F-11E9B9030754}" srcId="{9E75A0F3-D0ED-409E-89AE-41CB345E6C2C}" destId="{AA418292-FA30-4AE1-8905-E8FC76F9C89F}" srcOrd="2" destOrd="0" parTransId="{4897AEC4-66AC-4594-AEC2-E0376DCBA5D6}" sibTransId="{4C4D7480-2197-43C3-84C1-7C1028B6BBFF}"/>
    <dgm:cxn modelId="{64ABE6D2-55F0-44CD-AD0C-18278A348B73}" srcId="{9E75A0F3-D0ED-409E-89AE-41CB345E6C2C}" destId="{BC45E014-8849-445D-BB78-328437274E04}" srcOrd="0" destOrd="0" parTransId="{3B0A9F62-F86A-47B9-9D23-94B496FC7ADC}" sibTransId="{B18A57A0-B237-4D53-ABAC-78AFD3165339}"/>
    <dgm:cxn modelId="{7BAC4FD4-D807-452C-A54C-8EEB649AB877}" type="presOf" srcId="{060B0FE8-A6B9-4168-A7B7-88AE6A2D4EB3}" destId="{1F0C3B33-D896-4B28-8A5B-7482DC62B690}" srcOrd="1" destOrd="0" presId="urn:microsoft.com/office/officeart/2005/8/layout/hList9"/>
    <dgm:cxn modelId="{6C13E9DA-3A17-49B6-B858-D34D4A484166}" type="presOf" srcId="{D2E2367C-ADC1-4BFA-8595-7311C8181E6C}" destId="{A501A8FD-E60E-47B5-8D66-1A1044E78E00}" srcOrd="1" destOrd="0" presId="urn:microsoft.com/office/officeart/2005/8/layout/hList9"/>
    <dgm:cxn modelId="{9F1751DB-7E11-47B9-80EE-209929E62B7B}" type="presOf" srcId="{63EA8310-63EE-48F5-83F7-203AB6EDFD40}" destId="{ED2AAA68-AD61-4EF8-B6B1-E51D73512F65}" srcOrd="0" destOrd="0" presId="urn:microsoft.com/office/officeart/2005/8/layout/hList9"/>
    <dgm:cxn modelId="{A8E608DD-BAB1-4B09-8582-7BF606071A90}" type="presOf" srcId="{451FC2E1-EBB2-4E48-9568-9E8D5FA50D88}" destId="{40E112EC-15E5-4C6E-9009-3E4E1B2FD4F4}" srcOrd="0" destOrd="0" presId="urn:microsoft.com/office/officeart/2005/8/layout/hList9"/>
    <dgm:cxn modelId="{3CD55CE5-308D-4061-8C63-9524E6063BEB}" srcId="{63EA8310-63EE-48F5-83F7-203AB6EDFD40}" destId="{9E75A0F3-D0ED-409E-89AE-41CB345E6C2C}" srcOrd="0" destOrd="0" parTransId="{CDCD2D67-DD63-4AE3-8FF2-D6D833400210}" sibTransId="{0CE7836A-9666-43DD-9B30-A02B24D1BE71}"/>
    <dgm:cxn modelId="{9D258CEE-8F86-46CB-B8A6-CE2F592D72F6}" srcId="{9E75A0F3-D0ED-409E-89AE-41CB345E6C2C}" destId="{ED759C15-3459-40F3-A33A-23FC680ED4CB}" srcOrd="1" destOrd="0" parTransId="{8DA039B5-4CF4-43B7-9046-6F07F836F4A2}" sibTransId="{D592D983-4232-4E37-A5D4-F417C1B71B7B}"/>
    <dgm:cxn modelId="{3284AAF3-2E0D-4D3D-9437-07C887BB5F66}" type="presOf" srcId="{AA418292-FA30-4AE1-8905-E8FC76F9C89F}" destId="{5C27977D-368A-4A3D-9F01-84DD5D1AC1D5}" srcOrd="1" destOrd="0" presId="urn:microsoft.com/office/officeart/2005/8/layout/hList9"/>
    <dgm:cxn modelId="{72F19EF4-182B-4C5C-9B95-53CCA849A0A5}" type="presOf" srcId="{060B0FE8-A6B9-4168-A7B7-88AE6A2D4EB3}" destId="{7739A73D-0059-4132-A821-FC548D7EB769}" srcOrd="0" destOrd="0" presId="urn:microsoft.com/office/officeart/2005/8/layout/hList9"/>
    <dgm:cxn modelId="{1F61ACF4-03F0-4F74-8FBE-589BF01B8308}" type="presOf" srcId="{74B7BCD4-4E4B-410E-9797-A0ABB1CBB6D5}" destId="{C8DBFDCA-6CB9-470B-90D5-B239D599CE8C}" srcOrd="1" destOrd="0" presId="urn:microsoft.com/office/officeart/2005/8/layout/hList9"/>
    <dgm:cxn modelId="{6B8691FC-B339-4EBA-9663-C72DD7AF5B7D}" srcId="{03601A84-1B8C-4460-8861-C3C5850621FB}" destId="{AEAE728A-BA02-41CC-A3BB-7E923ED4F521}" srcOrd="1" destOrd="0" parTransId="{934B297D-F290-47CA-83F8-65B078772A3B}" sibTransId="{5A9874CB-480F-4DD0-B003-A34F4A14F2F9}"/>
    <dgm:cxn modelId="{31CCB8CB-0276-45AD-9873-FF7F68F1CF5A}" type="presParOf" srcId="{ED2AAA68-AD61-4EF8-B6B1-E51D73512F65}" destId="{9F85764D-3821-47EA-B0F5-38A3642500D1}" srcOrd="0" destOrd="0" presId="urn:microsoft.com/office/officeart/2005/8/layout/hList9"/>
    <dgm:cxn modelId="{19D05C17-EAB0-4B98-90BB-26917D4E5A55}" type="presParOf" srcId="{ED2AAA68-AD61-4EF8-B6B1-E51D73512F65}" destId="{5DF08FC7-0047-490F-B5B0-06EDCB574421}" srcOrd="1" destOrd="0" presId="urn:microsoft.com/office/officeart/2005/8/layout/hList9"/>
    <dgm:cxn modelId="{242FE6B0-4761-4FC7-975F-D3C5E5F8A075}" type="presParOf" srcId="{5DF08FC7-0047-490F-B5B0-06EDCB574421}" destId="{89D71BC7-7100-49A3-A894-C11117AE5A14}" srcOrd="0" destOrd="0" presId="urn:microsoft.com/office/officeart/2005/8/layout/hList9"/>
    <dgm:cxn modelId="{DA0AC53E-DC66-4B04-88ED-977BB9AFD42F}" type="presParOf" srcId="{5DF08FC7-0047-490F-B5B0-06EDCB574421}" destId="{B1591F75-71AA-4DAC-91D8-C4F4583660FD}" srcOrd="1" destOrd="0" presId="urn:microsoft.com/office/officeart/2005/8/layout/hList9"/>
    <dgm:cxn modelId="{17F85FE4-C97D-44B1-8CFA-8777BCC8C2AB}" type="presParOf" srcId="{B1591F75-71AA-4DAC-91D8-C4F4583660FD}" destId="{4F2A7983-1650-4991-9A1A-A788C9E3B7ED}" srcOrd="0" destOrd="0" presId="urn:microsoft.com/office/officeart/2005/8/layout/hList9"/>
    <dgm:cxn modelId="{0B2B1858-23D7-4EE6-A251-D364A6988DD2}" type="presParOf" srcId="{B1591F75-71AA-4DAC-91D8-C4F4583660FD}" destId="{B7B72894-0DA0-468E-A745-B5A181C91AF3}" srcOrd="1" destOrd="0" presId="urn:microsoft.com/office/officeart/2005/8/layout/hList9"/>
    <dgm:cxn modelId="{0C2B23B8-5FB8-4404-B2B6-7C5F2B7E4D25}" type="presParOf" srcId="{5DF08FC7-0047-490F-B5B0-06EDCB574421}" destId="{E2FDD52C-7739-4903-B968-0FB73400CA3B}" srcOrd="2" destOrd="0" presId="urn:microsoft.com/office/officeart/2005/8/layout/hList9"/>
    <dgm:cxn modelId="{5CFE2483-A77B-4405-A3FF-5BE16A5BEF16}" type="presParOf" srcId="{E2FDD52C-7739-4903-B968-0FB73400CA3B}" destId="{0DE22069-D0EC-4A08-89EC-4D5515ABA87A}" srcOrd="0" destOrd="0" presId="urn:microsoft.com/office/officeart/2005/8/layout/hList9"/>
    <dgm:cxn modelId="{F37F6B88-BFDD-48C0-91A2-6E5F2FE35CB4}" type="presParOf" srcId="{E2FDD52C-7739-4903-B968-0FB73400CA3B}" destId="{127570AA-67CA-4CD3-9257-F4BF4DCC30E8}" srcOrd="1" destOrd="0" presId="urn:microsoft.com/office/officeart/2005/8/layout/hList9"/>
    <dgm:cxn modelId="{D386AEE1-510C-4B09-B248-4501B53FF2FF}" type="presParOf" srcId="{5DF08FC7-0047-490F-B5B0-06EDCB574421}" destId="{547A133E-398E-409C-8570-01DBE9968E88}" srcOrd="3" destOrd="0" presId="urn:microsoft.com/office/officeart/2005/8/layout/hList9"/>
    <dgm:cxn modelId="{6C4AC345-F9B2-440D-A0EB-3996D56BFF35}" type="presParOf" srcId="{547A133E-398E-409C-8570-01DBE9968E88}" destId="{4ACD3D54-3E59-4F47-9BC8-8043634B32DB}" srcOrd="0" destOrd="0" presId="urn:microsoft.com/office/officeart/2005/8/layout/hList9"/>
    <dgm:cxn modelId="{44C9ECE0-E4C1-4DA2-96A6-A4D0B29BB31A}" type="presParOf" srcId="{547A133E-398E-409C-8570-01DBE9968E88}" destId="{5C27977D-368A-4A3D-9F01-84DD5D1AC1D5}" srcOrd="1" destOrd="0" presId="urn:microsoft.com/office/officeart/2005/8/layout/hList9"/>
    <dgm:cxn modelId="{B9658EB1-FAA7-4BB8-9A33-9822B87E240D}" type="presParOf" srcId="{ED2AAA68-AD61-4EF8-B6B1-E51D73512F65}" destId="{CCB8F36F-EC41-4F29-9FA4-D75B694437E1}" srcOrd="2" destOrd="0" presId="urn:microsoft.com/office/officeart/2005/8/layout/hList9"/>
    <dgm:cxn modelId="{91F9DF14-364B-41F5-A7E0-FFF72ED650C6}" type="presParOf" srcId="{ED2AAA68-AD61-4EF8-B6B1-E51D73512F65}" destId="{2B0CD189-519E-49B3-A2F9-61A13CBA429B}" srcOrd="3" destOrd="0" presId="urn:microsoft.com/office/officeart/2005/8/layout/hList9"/>
    <dgm:cxn modelId="{7ABE9E32-05ED-497B-ACEB-48B7685328A7}" type="presParOf" srcId="{ED2AAA68-AD61-4EF8-B6B1-E51D73512F65}" destId="{20E86E10-CB75-4965-A1BD-54E905EA7FA5}" srcOrd="4" destOrd="0" presId="urn:microsoft.com/office/officeart/2005/8/layout/hList9"/>
    <dgm:cxn modelId="{CE2C5CE0-ED88-4687-873C-E0792DE501D9}" type="presParOf" srcId="{ED2AAA68-AD61-4EF8-B6B1-E51D73512F65}" destId="{307F8B0A-C23D-408A-8EB1-668BF65FE43F}" srcOrd="5" destOrd="0" presId="urn:microsoft.com/office/officeart/2005/8/layout/hList9"/>
    <dgm:cxn modelId="{35EC665F-45FA-41C7-8F62-9DE4AD5561CE}" type="presParOf" srcId="{ED2AAA68-AD61-4EF8-B6B1-E51D73512F65}" destId="{17C0A3FA-78C7-4A43-8266-1F8EF8A25807}" srcOrd="6" destOrd="0" presId="urn:microsoft.com/office/officeart/2005/8/layout/hList9"/>
    <dgm:cxn modelId="{6223290D-B4E0-4F5B-A4AF-BF666B00B29F}" type="presParOf" srcId="{17C0A3FA-78C7-4A43-8266-1F8EF8A25807}" destId="{02BB74C4-EB49-4862-954B-F724340DA2CF}" srcOrd="0" destOrd="0" presId="urn:microsoft.com/office/officeart/2005/8/layout/hList9"/>
    <dgm:cxn modelId="{BA81740A-520E-4EFE-8EED-581C2CCFA00F}" type="presParOf" srcId="{17C0A3FA-78C7-4A43-8266-1F8EF8A25807}" destId="{A381506F-2DB4-4086-B069-63A2FFE9C600}" srcOrd="1" destOrd="0" presId="urn:microsoft.com/office/officeart/2005/8/layout/hList9"/>
    <dgm:cxn modelId="{425C9B19-11C2-4588-8CEE-406B82568CFD}" type="presParOf" srcId="{A381506F-2DB4-4086-B069-63A2FFE9C600}" destId="{7739A73D-0059-4132-A821-FC548D7EB769}" srcOrd="0" destOrd="0" presId="urn:microsoft.com/office/officeart/2005/8/layout/hList9"/>
    <dgm:cxn modelId="{69DF815A-1309-41C9-8739-765C25304425}" type="presParOf" srcId="{A381506F-2DB4-4086-B069-63A2FFE9C600}" destId="{1F0C3B33-D896-4B28-8A5B-7482DC62B690}" srcOrd="1" destOrd="0" presId="urn:microsoft.com/office/officeart/2005/8/layout/hList9"/>
    <dgm:cxn modelId="{27E8BC1F-5D8C-4B52-AB25-620CCA9B6CC2}" type="presParOf" srcId="{17C0A3FA-78C7-4A43-8266-1F8EF8A25807}" destId="{91D46A90-D380-486E-A15D-00D5498D312B}" srcOrd="2" destOrd="0" presId="urn:microsoft.com/office/officeart/2005/8/layout/hList9"/>
    <dgm:cxn modelId="{C60539DE-83DF-4E14-BA81-E5409373FF3F}" type="presParOf" srcId="{91D46A90-D380-486E-A15D-00D5498D312B}" destId="{18208B9F-CADF-46D9-A6B5-6C16125F9805}" srcOrd="0" destOrd="0" presId="urn:microsoft.com/office/officeart/2005/8/layout/hList9"/>
    <dgm:cxn modelId="{584ACDD9-B9D0-4A9E-8226-03920ED9B82B}" type="presParOf" srcId="{91D46A90-D380-486E-A15D-00D5498D312B}" destId="{626AC2E3-DD19-4B5C-B8D3-F49B1BABA8FB}" srcOrd="1" destOrd="0" presId="urn:microsoft.com/office/officeart/2005/8/layout/hList9"/>
    <dgm:cxn modelId="{BF212724-6D27-4B82-916C-4C273AC531D5}" type="presParOf" srcId="{17C0A3FA-78C7-4A43-8266-1F8EF8A25807}" destId="{FF958594-29A5-4B3D-BF00-6654592F48A8}" srcOrd="3" destOrd="0" presId="urn:microsoft.com/office/officeart/2005/8/layout/hList9"/>
    <dgm:cxn modelId="{8696FFE4-CB61-43AA-9400-AC42D8CF5861}" type="presParOf" srcId="{FF958594-29A5-4B3D-BF00-6654592F48A8}" destId="{B5C20505-03F1-414E-9BD2-675AFD9444A9}" srcOrd="0" destOrd="0" presId="urn:microsoft.com/office/officeart/2005/8/layout/hList9"/>
    <dgm:cxn modelId="{4C3BDE56-4398-4B55-9287-546A0CA7761D}" type="presParOf" srcId="{FF958594-29A5-4B3D-BF00-6654592F48A8}" destId="{A501A8FD-E60E-47B5-8D66-1A1044E78E00}" srcOrd="1" destOrd="0" presId="urn:microsoft.com/office/officeart/2005/8/layout/hList9"/>
    <dgm:cxn modelId="{89FEF4B8-E9E7-4508-B937-97ACBD73573F}" type="presParOf" srcId="{ED2AAA68-AD61-4EF8-B6B1-E51D73512F65}" destId="{447A57EF-7840-4FB0-A0BF-8E6605244A07}" srcOrd="7" destOrd="0" presId="urn:microsoft.com/office/officeart/2005/8/layout/hList9"/>
    <dgm:cxn modelId="{9E18E987-FA8B-4D6A-9959-F1010379F67B}" type="presParOf" srcId="{ED2AAA68-AD61-4EF8-B6B1-E51D73512F65}" destId="{40E112EC-15E5-4C6E-9009-3E4E1B2FD4F4}" srcOrd="8" destOrd="0" presId="urn:microsoft.com/office/officeart/2005/8/layout/hList9"/>
    <dgm:cxn modelId="{5A7DF0E7-DB66-4400-827D-A9D73428AA22}" type="presParOf" srcId="{ED2AAA68-AD61-4EF8-B6B1-E51D73512F65}" destId="{BA68A76D-6AD2-4CCF-975D-CB4AF7E5FC27}" srcOrd="9" destOrd="0" presId="urn:microsoft.com/office/officeart/2005/8/layout/hList9"/>
    <dgm:cxn modelId="{C9074943-D359-436E-B67A-4AF1811E0081}" type="presParOf" srcId="{ED2AAA68-AD61-4EF8-B6B1-E51D73512F65}" destId="{F145736C-3544-4DC8-87D6-CBEE874DD683}" srcOrd="10" destOrd="0" presId="urn:microsoft.com/office/officeart/2005/8/layout/hList9"/>
    <dgm:cxn modelId="{2D376161-2310-4079-959C-4BD5ED36EB63}" type="presParOf" srcId="{ED2AAA68-AD61-4EF8-B6B1-E51D73512F65}" destId="{5767CADC-3B17-4C11-8958-D0772F90970B}" srcOrd="11" destOrd="0" presId="urn:microsoft.com/office/officeart/2005/8/layout/hList9"/>
    <dgm:cxn modelId="{809E04DF-21F9-4559-8E09-49787302BFA2}" type="presParOf" srcId="{5767CADC-3B17-4C11-8958-D0772F90970B}" destId="{4F76341C-271A-49EF-8918-12386A479AD7}" srcOrd="0" destOrd="0" presId="urn:microsoft.com/office/officeart/2005/8/layout/hList9"/>
    <dgm:cxn modelId="{78FC3089-512C-4C6A-A08B-5B71773648D5}" type="presParOf" srcId="{5767CADC-3B17-4C11-8958-D0772F90970B}" destId="{6565AFD9-CE7A-4E07-BD49-7B8887F0B353}" srcOrd="1" destOrd="0" presId="urn:microsoft.com/office/officeart/2005/8/layout/hList9"/>
    <dgm:cxn modelId="{E6B70B08-ACC2-4C0B-B78F-C323E8F008E8}" type="presParOf" srcId="{6565AFD9-CE7A-4E07-BD49-7B8887F0B353}" destId="{9A1815DA-45E9-49E6-9536-30A21919B2FD}" srcOrd="0" destOrd="0" presId="urn:microsoft.com/office/officeart/2005/8/layout/hList9"/>
    <dgm:cxn modelId="{2D14D362-0E55-4426-BF43-8CF3972E7EB9}" type="presParOf" srcId="{6565AFD9-CE7A-4E07-BD49-7B8887F0B353}" destId="{C8DBFDCA-6CB9-470B-90D5-B239D599CE8C}" srcOrd="1" destOrd="0" presId="urn:microsoft.com/office/officeart/2005/8/layout/hList9"/>
    <dgm:cxn modelId="{9D8385C7-7995-4A1F-AE1C-1C394DC93A12}" type="presParOf" srcId="{5767CADC-3B17-4C11-8958-D0772F90970B}" destId="{4BCE29D1-73D6-4862-B0D0-0470C1C14AFF}" srcOrd="2" destOrd="0" presId="urn:microsoft.com/office/officeart/2005/8/layout/hList9"/>
    <dgm:cxn modelId="{73BC8714-4E6A-4AB9-A996-AAC7B10BCD87}" type="presParOf" srcId="{4BCE29D1-73D6-4862-B0D0-0470C1C14AFF}" destId="{576793C9-0D43-4ACC-A9CB-AA8BA764543F}" srcOrd="0" destOrd="0" presId="urn:microsoft.com/office/officeart/2005/8/layout/hList9"/>
    <dgm:cxn modelId="{5E3ED725-9712-4960-AB75-25A159C6A8D9}" type="presParOf" srcId="{4BCE29D1-73D6-4862-B0D0-0470C1C14AFF}" destId="{FF95A42D-DC48-4C9B-A764-00FAB2707DF8}" srcOrd="1" destOrd="0" presId="urn:microsoft.com/office/officeart/2005/8/layout/hList9"/>
    <dgm:cxn modelId="{0330D6E3-F31F-4C4B-8C34-403A56F21013}" type="presParOf" srcId="{5767CADC-3B17-4C11-8958-D0772F90970B}" destId="{CF1B90EF-C4D2-491A-8C49-2A6EE080B545}" srcOrd="3" destOrd="0" presId="urn:microsoft.com/office/officeart/2005/8/layout/hList9"/>
    <dgm:cxn modelId="{F03FB7EF-297F-4AE9-83F8-F165A4C35011}" type="presParOf" srcId="{CF1B90EF-C4D2-491A-8C49-2A6EE080B545}" destId="{588E2909-C011-4A50-AD88-AEACD559A384}" srcOrd="0" destOrd="0" presId="urn:microsoft.com/office/officeart/2005/8/layout/hList9"/>
    <dgm:cxn modelId="{9EA22669-5278-440E-B992-76C18BBFA9A5}" type="presParOf" srcId="{CF1B90EF-C4D2-491A-8C49-2A6EE080B545}" destId="{80BA8ED8-1077-4B62-A3E6-DDBC311C7245}" srcOrd="1" destOrd="0" presId="urn:microsoft.com/office/officeart/2005/8/layout/hList9"/>
    <dgm:cxn modelId="{92FE8CE2-54C6-4547-B9CF-86945CF8981F}" type="presParOf" srcId="{ED2AAA68-AD61-4EF8-B6B1-E51D73512F65}" destId="{51CD3418-3E40-47CD-AFFA-79DB373D2C41}" srcOrd="12" destOrd="0" presId="urn:microsoft.com/office/officeart/2005/8/layout/hList9"/>
    <dgm:cxn modelId="{C1D41691-D72C-49D7-B131-9FB53355EC18}" type="presParOf" srcId="{ED2AAA68-AD61-4EF8-B6B1-E51D73512F65}" destId="{BA0A0CF3-1D1A-4D8C-AA64-146A5A1225BE}" srcOrd="13"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E718761-3176-4388-9007-290C6CC0B6D3}" type="doc">
      <dgm:prSet loTypeId="urn:microsoft.com/office/officeart/2005/8/layout/hierarchy1" loCatId="hierarchy" qsTypeId="urn:microsoft.com/office/officeart/2005/8/quickstyle/simple4" qsCatId="simple" csTypeId="urn:microsoft.com/office/officeart/2005/8/colors/accent3_2" csCatId="accent3" phldr="1"/>
      <dgm:spPr/>
    </dgm:pt>
    <dgm:pt modelId="{E00A07B6-90BA-476F-9511-8097712D6C75}">
      <dgm:prSet phldrT="[Text]" phldr="0"/>
      <dgm:spPr/>
      <dgm:t>
        <a:bodyPr/>
        <a:lstStyle/>
        <a:p>
          <a:pPr rtl="0"/>
          <a:r>
            <a:rPr lang="en-US">
              <a:latin typeface="Calibri Light" panose="020F0302020204030204"/>
            </a:rPr>
            <a:t> Test AUC: 91.8%</a:t>
          </a:r>
          <a:endParaRPr lang="en-US"/>
        </a:p>
      </dgm:t>
    </dgm:pt>
    <dgm:pt modelId="{CA8CAF75-0CE1-4C9C-AC6D-502FA7587777}" type="parTrans" cxnId="{3F01DC31-8CCB-4348-AA42-7A0EE626C2F1}">
      <dgm:prSet/>
      <dgm:spPr/>
    </dgm:pt>
    <dgm:pt modelId="{97003F32-47EC-4A9B-94C3-952CC1609614}" type="sibTrans" cxnId="{3F01DC31-8CCB-4348-AA42-7A0EE626C2F1}">
      <dgm:prSet/>
      <dgm:spPr/>
      <dgm:t>
        <a:bodyPr/>
        <a:lstStyle/>
        <a:p>
          <a:endParaRPr lang="en-US"/>
        </a:p>
      </dgm:t>
    </dgm:pt>
    <dgm:pt modelId="{248FBB5B-3353-441F-8516-2E6B05CC9066}">
      <dgm:prSet phldrT="[Text]" phldr="0"/>
      <dgm:spPr/>
      <dgm:t>
        <a:bodyPr/>
        <a:lstStyle/>
        <a:p>
          <a:pPr rtl="0"/>
          <a:r>
            <a:rPr lang="en-US">
              <a:latin typeface="Calibri Light" panose="020F0302020204030204"/>
            </a:rPr>
            <a:t> Threshold: 22.2%</a:t>
          </a:r>
          <a:endParaRPr lang="en-US"/>
        </a:p>
      </dgm:t>
    </dgm:pt>
    <dgm:pt modelId="{A43BC47F-61A0-4B8E-840A-F1F7C3635838}" type="parTrans" cxnId="{D20C1CA2-BFB4-40C6-A752-E941D0B12928}">
      <dgm:prSet/>
      <dgm:spPr/>
    </dgm:pt>
    <dgm:pt modelId="{872F8A14-0356-4036-8668-149EEC816DA5}" type="sibTrans" cxnId="{D20C1CA2-BFB4-40C6-A752-E941D0B12928}">
      <dgm:prSet/>
      <dgm:spPr/>
      <dgm:t>
        <a:bodyPr/>
        <a:lstStyle/>
        <a:p>
          <a:endParaRPr lang="en-US"/>
        </a:p>
      </dgm:t>
    </dgm:pt>
    <dgm:pt modelId="{56E2D625-A638-417F-B2F3-1CC9A0FBE68C}">
      <dgm:prSet phldrT="[Text]" phldr="0"/>
      <dgm:spPr/>
      <dgm:t>
        <a:bodyPr/>
        <a:lstStyle/>
        <a:p>
          <a:pPr rtl="0"/>
          <a:r>
            <a:rPr lang="en-US">
              <a:latin typeface="Calibri Light" panose="020F0302020204030204"/>
            </a:rPr>
            <a:t> Sensitivity: 89%</a:t>
          </a:r>
          <a:endParaRPr lang="en-US"/>
        </a:p>
      </dgm:t>
    </dgm:pt>
    <dgm:pt modelId="{8BE9D096-A96C-4EB4-B5E9-D851E559E124}" type="parTrans" cxnId="{64F91515-FA3C-493B-9F06-0B0252079A19}">
      <dgm:prSet/>
      <dgm:spPr/>
    </dgm:pt>
    <dgm:pt modelId="{0AE14F15-F3F9-4E97-9875-36B2A928DE63}" type="sibTrans" cxnId="{64F91515-FA3C-493B-9F06-0B0252079A19}">
      <dgm:prSet/>
      <dgm:spPr/>
      <dgm:t>
        <a:bodyPr/>
        <a:lstStyle/>
        <a:p>
          <a:endParaRPr lang="en-US"/>
        </a:p>
      </dgm:t>
    </dgm:pt>
    <dgm:pt modelId="{185748DE-05B0-4660-BD63-CEF45B5558B5}">
      <dgm:prSet phldr="0"/>
      <dgm:spPr/>
      <dgm:t>
        <a:bodyPr/>
        <a:lstStyle/>
        <a:p>
          <a:pPr rtl="0"/>
          <a:r>
            <a:rPr lang="en-US">
              <a:latin typeface="Calibri Light" panose="020F0302020204030204"/>
            </a:rPr>
            <a:t> Specificity: 78%</a:t>
          </a:r>
        </a:p>
      </dgm:t>
    </dgm:pt>
    <dgm:pt modelId="{C9A25C17-03CD-43EB-9ABA-7BA983A3BBE7}" type="parTrans" cxnId="{E0595EB6-371E-49EA-B576-2774B1B4381D}">
      <dgm:prSet/>
      <dgm:spPr/>
    </dgm:pt>
    <dgm:pt modelId="{139E1B40-EC26-40E4-9130-978D4529A5BC}" type="sibTrans" cxnId="{E0595EB6-371E-49EA-B576-2774B1B4381D}">
      <dgm:prSet/>
      <dgm:spPr/>
      <dgm:t>
        <a:bodyPr/>
        <a:lstStyle/>
        <a:p>
          <a:endParaRPr lang="en-US"/>
        </a:p>
      </dgm:t>
    </dgm:pt>
    <dgm:pt modelId="{8B150C68-87D8-4423-A743-A583D59B30B9}" type="pres">
      <dgm:prSet presAssocID="{8E718761-3176-4388-9007-290C6CC0B6D3}" presName="hierChild1" presStyleCnt="0">
        <dgm:presLayoutVars>
          <dgm:chPref val="1"/>
          <dgm:dir/>
          <dgm:animOne val="branch"/>
          <dgm:animLvl val="lvl"/>
          <dgm:resizeHandles/>
        </dgm:presLayoutVars>
      </dgm:prSet>
      <dgm:spPr/>
    </dgm:pt>
    <dgm:pt modelId="{0C3C8530-1571-4E46-8041-0D33A4A2284A}" type="pres">
      <dgm:prSet presAssocID="{E00A07B6-90BA-476F-9511-8097712D6C75}" presName="hierRoot1" presStyleCnt="0"/>
      <dgm:spPr/>
    </dgm:pt>
    <dgm:pt modelId="{01A5E40D-6A7F-414B-B439-5CD416D7D006}" type="pres">
      <dgm:prSet presAssocID="{E00A07B6-90BA-476F-9511-8097712D6C75}" presName="composite" presStyleCnt="0"/>
      <dgm:spPr/>
    </dgm:pt>
    <dgm:pt modelId="{40198012-135E-4BDE-A251-321D0ACD4747}" type="pres">
      <dgm:prSet presAssocID="{E00A07B6-90BA-476F-9511-8097712D6C75}" presName="background" presStyleLbl="node0" presStyleIdx="0" presStyleCnt="4"/>
      <dgm:spPr>
        <a:solidFill>
          <a:schemeClr val="accent6"/>
        </a:solidFill>
      </dgm:spPr>
    </dgm:pt>
    <dgm:pt modelId="{B3330688-A741-4A1C-B29C-2CE9606559D5}" type="pres">
      <dgm:prSet presAssocID="{E00A07B6-90BA-476F-9511-8097712D6C75}" presName="text" presStyleLbl="fgAcc0" presStyleIdx="0" presStyleCnt="4">
        <dgm:presLayoutVars>
          <dgm:chPref val="3"/>
        </dgm:presLayoutVars>
      </dgm:prSet>
      <dgm:spPr/>
    </dgm:pt>
    <dgm:pt modelId="{6EDD3BF4-BB82-4640-81CA-B078C52D2022}" type="pres">
      <dgm:prSet presAssocID="{E00A07B6-90BA-476F-9511-8097712D6C75}" presName="hierChild2" presStyleCnt="0"/>
      <dgm:spPr/>
    </dgm:pt>
    <dgm:pt modelId="{A51C23E8-57AB-4983-8734-A79F1A2B89BD}" type="pres">
      <dgm:prSet presAssocID="{248FBB5B-3353-441F-8516-2E6B05CC9066}" presName="hierRoot1" presStyleCnt="0"/>
      <dgm:spPr/>
    </dgm:pt>
    <dgm:pt modelId="{6BC64725-5150-487C-A836-EAECF0D9CDC5}" type="pres">
      <dgm:prSet presAssocID="{248FBB5B-3353-441F-8516-2E6B05CC9066}" presName="composite" presStyleCnt="0"/>
      <dgm:spPr/>
    </dgm:pt>
    <dgm:pt modelId="{A02687F6-1BAB-49B2-94F2-C55974C468FE}" type="pres">
      <dgm:prSet presAssocID="{248FBB5B-3353-441F-8516-2E6B05CC9066}" presName="background" presStyleLbl="node0" presStyleIdx="1" presStyleCnt="4"/>
      <dgm:spPr>
        <a:solidFill>
          <a:schemeClr val="accent6"/>
        </a:solidFill>
      </dgm:spPr>
    </dgm:pt>
    <dgm:pt modelId="{483D6EBA-D0FD-4448-AA17-5F53ACBE3AB1}" type="pres">
      <dgm:prSet presAssocID="{248FBB5B-3353-441F-8516-2E6B05CC9066}" presName="text" presStyleLbl="fgAcc0" presStyleIdx="1" presStyleCnt="4">
        <dgm:presLayoutVars>
          <dgm:chPref val="3"/>
        </dgm:presLayoutVars>
      </dgm:prSet>
      <dgm:spPr/>
    </dgm:pt>
    <dgm:pt modelId="{E08CEE1C-FB6C-4314-A118-A05B5A06FDD1}" type="pres">
      <dgm:prSet presAssocID="{248FBB5B-3353-441F-8516-2E6B05CC9066}" presName="hierChild2" presStyleCnt="0"/>
      <dgm:spPr/>
    </dgm:pt>
    <dgm:pt modelId="{B2BFD0FF-046C-4B36-84D7-3B8E8BC3BF62}" type="pres">
      <dgm:prSet presAssocID="{56E2D625-A638-417F-B2F3-1CC9A0FBE68C}" presName="hierRoot1" presStyleCnt="0"/>
      <dgm:spPr/>
    </dgm:pt>
    <dgm:pt modelId="{443AB61A-89C8-4E9D-8BC7-E3E7E76EBD7E}" type="pres">
      <dgm:prSet presAssocID="{56E2D625-A638-417F-B2F3-1CC9A0FBE68C}" presName="composite" presStyleCnt="0"/>
      <dgm:spPr/>
    </dgm:pt>
    <dgm:pt modelId="{65713B24-1585-4D49-807E-A4FCAA172A1F}" type="pres">
      <dgm:prSet presAssocID="{56E2D625-A638-417F-B2F3-1CC9A0FBE68C}" presName="background" presStyleLbl="node0" presStyleIdx="2" presStyleCnt="4"/>
      <dgm:spPr>
        <a:solidFill>
          <a:schemeClr val="accent6"/>
        </a:solidFill>
      </dgm:spPr>
    </dgm:pt>
    <dgm:pt modelId="{22E1A532-E0A7-4285-BB01-6E3B08084478}" type="pres">
      <dgm:prSet presAssocID="{56E2D625-A638-417F-B2F3-1CC9A0FBE68C}" presName="text" presStyleLbl="fgAcc0" presStyleIdx="2" presStyleCnt="4">
        <dgm:presLayoutVars>
          <dgm:chPref val="3"/>
        </dgm:presLayoutVars>
      </dgm:prSet>
      <dgm:spPr/>
    </dgm:pt>
    <dgm:pt modelId="{4FAD5655-4AA1-442E-A02F-ABEE74856A8A}" type="pres">
      <dgm:prSet presAssocID="{56E2D625-A638-417F-B2F3-1CC9A0FBE68C}" presName="hierChild2" presStyleCnt="0"/>
      <dgm:spPr/>
    </dgm:pt>
    <dgm:pt modelId="{2B30F144-8532-4DB5-9559-E730DBA63DE0}" type="pres">
      <dgm:prSet presAssocID="{185748DE-05B0-4660-BD63-CEF45B5558B5}" presName="hierRoot1" presStyleCnt="0"/>
      <dgm:spPr/>
    </dgm:pt>
    <dgm:pt modelId="{F0445F9F-B6F5-47FF-AF98-7465189CF874}" type="pres">
      <dgm:prSet presAssocID="{185748DE-05B0-4660-BD63-CEF45B5558B5}" presName="composite" presStyleCnt="0"/>
      <dgm:spPr/>
    </dgm:pt>
    <dgm:pt modelId="{44C44E6C-C7E5-42CB-9D81-0C678CAA6997}" type="pres">
      <dgm:prSet presAssocID="{185748DE-05B0-4660-BD63-CEF45B5558B5}" presName="background" presStyleLbl="node0" presStyleIdx="3" presStyleCnt="4"/>
      <dgm:spPr>
        <a:solidFill>
          <a:schemeClr val="accent6"/>
        </a:solidFill>
      </dgm:spPr>
    </dgm:pt>
    <dgm:pt modelId="{216E2010-4F6A-44DE-AA20-ED14386921FC}" type="pres">
      <dgm:prSet presAssocID="{185748DE-05B0-4660-BD63-CEF45B5558B5}" presName="text" presStyleLbl="fgAcc0" presStyleIdx="3" presStyleCnt="4">
        <dgm:presLayoutVars>
          <dgm:chPref val="3"/>
        </dgm:presLayoutVars>
      </dgm:prSet>
      <dgm:spPr/>
    </dgm:pt>
    <dgm:pt modelId="{50BE9050-4D76-4BD0-93E9-AD68F93CA5E7}" type="pres">
      <dgm:prSet presAssocID="{185748DE-05B0-4660-BD63-CEF45B5558B5}" presName="hierChild2" presStyleCnt="0"/>
      <dgm:spPr/>
    </dgm:pt>
  </dgm:ptLst>
  <dgm:cxnLst>
    <dgm:cxn modelId="{64F91515-FA3C-493B-9F06-0B0252079A19}" srcId="{8E718761-3176-4388-9007-290C6CC0B6D3}" destId="{56E2D625-A638-417F-B2F3-1CC9A0FBE68C}" srcOrd="2" destOrd="0" parTransId="{8BE9D096-A96C-4EB4-B5E9-D851E559E124}" sibTransId="{0AE14F15-F3F9-4E97-9875-36B2A928DE63}"/>
    <dgm:cxn modelId="{3F01DC31-8CCB-4348-AA42-7A0EE626C2F1}" srcId="{8E718761-3176-4388-9007-290C6CC0B6D3}" destId="{E00A07B6-90BA-476F-9511-8097712D6C75}" srcOrd="0" destOrd="0" parTransId="{CA8CAF75-0CE1-4C9C-AC6D-502FA7587777}" sibTransId="{97003F32-47EC-4A9B-94C3-952CC1609614}"/>
    <dgm:cxn modelId="{04108033-055E-4139-8491-A9B10A3B14FB}" type="presOf" srcId="{E00A07B6-90BA-476F-9511-8097712D6C75}" destId="{B3330688-A741-4A1C-B29C-2CE9606559D5}" srcOrd="0" destOrd="0" presId="urn:microsoft.com/office/officeart/2005/8/layout/hierarchy1"/>
    <dgm:cxn modelId="{21E8565B-FF37-4E45-AE1D-BAA305BBFF62}" type="presOf" srcId="{8E718761-3176-4388-9007-290C6CC0B6D3}" destId="{8B150C68-87D8-4423-A743-A583D59B30B9}" srcOrd="0" destOrd="0" presId="urn:microsoft.com/office/officeart/2005/8/layout/hierarchy1"/>
    <dgm:cxn modelId="{DD0F9969-E802-445C-AC04-4D5F0F098BA2}" type="presOf" srcId="{185748DE-05B0-4660-BD63-CEF45B5558B5}" destId="{216E2010-4F6A-44DE-AA20-ED14386921FC}" srcOrd="0" destOrd="0" presId="urn:microsoft.com/office/officeart/2005/8/layout/hierarchy1"/>
    <dgm:cxn modelId="{D20C1CA2-BFB4-40C6-A752-E941D0B12928}" srcId="{8E718761-3176-4388-9007-290C6CC0B6D3}" destId="{248FBB5B-3353-441F-8516-2E6B05CC9066}" srcOrd="1" destOrd="0" parTransId="{A43BC47F-61A0-4B8E-840A-F1F7C3635838}" sibTransId="{872F8A14-0356-4036-8668-149EEC816DA5}"/>
    <dgm:cxn modelId="{7A4F47AF-797F-49C8-9FF7-D8926E74F8FD}" type="presOf" srcId="{248FBB5B-3353-441F-8516-2E6B05CC9066}" destId="{483D6EBA-D0FD-4448-AA17-5F53ACBE3AB1}" srcOrd="0" destOrd="0" presId="urn:microsoft.com/office/officeart/2005/8/layout/hierarchy1"/>
    <dgm:cxn modelId="{E0595EB6-371E-49EA-B576-2774B1B4381D}" srcId="{8E718761-3176-4388-9007-290C6CC0B6D3}" destId="{185748DE-05B0-4660-BD63-CEF45B5558B5}" srcOrd="3" destOrd="0" parTransId="{C9A25C17-03CD-43EB-9ABA-7BA983A3BBE7}" sibTransId="{139E1B40-EC26-40E4-9130-978D4529A5BC}"/>
    <dgm:cxn modelId="{02BFAABF-3FF7-4084-9053-9192137378D1}" type="presOf" srcId="{56E2D625-A638-417F-B2F3-1CC9A0FBE68C}" destId="{22E1A532-E0A7-4285-BB01-6E3B08084478}" srcOrd="0" destOrd="0" presId="urn:microsoft.com/office/officeart/2005/8/layout/hierarchy1"/>
    <dgm:cxn modelId="{9F12E063-37D9-4555-B525-FB55F6C470FE}" type="presParOf" srcId="{8B150C68-87D8-4423-A743-A583D59B30B9}" destId="{0C3C8530-1571-4E46-8041-0D33A4A2284A}" srcOrd="0" destOrd="0" presId="urn:microsoft.com/office/officeart/2005/8/layout/hierarchy1"/>
    <dgm:cxn modelId="{AD3A5DD5-75D7-426F-91C6-4EB1CBAE76F4}" type="presParOf" srcId="{0C3C8530-1571-4E46-8041-0D33A4A2284A}" destId="{01A5E40D-6A7F-414B-B439-5CD416D7D006}" srcOrd="0" destOrd="0" presId="urn:microsoft.com/office/officeart/2005/8/layout/hierarchy1"/>
    <dgm:cxn modelId="{18FACAA4-ED32-4305-8462-2412EED5DC41}" type="presParOf" srcId="{01A5E40D-6A7F-414B-B439-5CD416D7D006}" destId="{40198012-135E-4BDE-A251-321D0ACD4747}" srcOrd="0" destOrd="0" presId="urn:microsoft.com/office/officeart/2005/8/layout/hierarchy1"/>
    <dgm:cxn modelId="{D34F5CDF-8CC5-479B-87DE-BDAEEC9EFB1C}" type="presParOf" srcId="{01A5E40D-6A7F-414B-B439-5CD416D7D006}" destId="{B3330688-A741-4A1C-B29C-2CE9606559D5}" srcOrd="1" destOrd="0" presId="urn:microsoft.com/office/officeart/2005/8/layout/hierarchy1"/>
    <dgm:cxn modelId="{D91194F1-14E0-4990-AB75-9BFAB36861AE}" type="presParOf" srcId="{0C3C8530-1571-4E46-8041-0D33A4A2284A}" destId="{6EDD3BF4-BB82-4640-81CA-B078C52D2022}" srcOrd="1" destOrd="0" presId="urn:microsoft.com/office/officeart/2005/8/layout/hierarchy1"/>
    <dgm:cxn modelId="{A851295C-0AFA-4463-A45D-39C73450B89A}" type="presParOf" srcId="{8B150C68-87D8-4423-A743-A583D59B30B9}" destId="{A51C23E8-57AB-4983-8734-A79F1A2B89BD}" srcOrd="1" destOrd="0" presId="urn:microsoft.com/office/officeart/2005/8/layout/hierarchy1"/>
    <dgm:cxn modelId="{6D1065D3-1BC3-4034-8845-B6CB9D508DD1}" type="presParOf" srcId="{A51C23E8-57AB-4983-8734-A79F1A2B89BD}" destId="{6BC64725-5150-487C-A836-EAECF0D9CDC5}" srcOrd="0" destOrd="0" presId="urn:microsoft.com/office/officeart/2005/8/layout/hierarchy1"/>
    <dgm:cxn modelId="{D488E144-1B94-48B5-A6CC-82AF98E16C4B}" type="presParOf" srcId="{6BC64725-5150-487C-A836-EAECF0D9CDC5}" destId="{A02687F6-1BAB-49B2-94F2-C55974C468FE}" srcOrd="0" destOrd="0" presId="urn:microsoft.com/office/officeart/2005/8/layout/hierarchy1"/>
    <dgm:cxn modelId="{43C25B48-557D-4EA6-825B-BEA1F6DFC5F8}" type="presParOf" srcId="{6BC64725-5150-487C-A836-EAECF0D9CDC5}" destId="{483D6EBA-D0FD-4448-AA17-5F53ACBE3AB1}" srcOrd="1" destOrd="0" presId="urn:microsoft.com/office/officeart/2005/8/layout/hierarchy1"/>
    <dgm:cxn modelId="{ABA2A287-457E-4FED-84A2-C12AEEB0175A}" type="presParOf" srcId="{A51C23E8-57AB-4983-8734-A79F1A2B89BD}" destId="{E08CEE1C-FB6C-4314-A118-A05B5A06FDD1}" srcOrd="1" destOrd="0" presId="urn:microsoft.com/office/officeart/2005/8/layout/hierarchy1"/>
    <dgm:cxn modelId="{2E72A9A8-E80D-465B-9F3A-740BB308C206}" type="presParOf" srcId="{8B150C68-87D8-4423-A743-A583D59B30B9}" destId="{B2BFD0FF-046C-4B36-84D7-3B8E8BC3BF62}" srcOrd="2" destOrd="0" presId="urn:microsoft.com/office/officeart/2005/8/layout/hierarchy1"/>
    <dgm:cxn modelId="{9E56B37A-9532-439D-8C5B-8CAB36F21D69}" type="presParOf" srcId="{B2BFD0FF-046C-4B36-84D7-3B8E8BC3BF62}" destId="{443AB61A-89C8-4E9D-8BC7-E3E7E76EBD7E}" srcOrd="0" destOrd="0" presId="urn:microsoft.com/office/officeart/2005/8/layout/hierarchy1"/>
    <dgm:cxn modelId="{7707DE82-0F19-4E31-A97D-D2FE5518E96A}" type="presParOf" srcId="{443AB61A-89C8-4E9D-8BC7-E3E7E76EBD7E}" destId="{65713B24-1585-4D49-807E-A4FCAA172A1F}" srcOrd="0" destOrd="0" presId="urn:microsoft.com/office/officeart/2005/8/layout/hierarchy1"/>
    <dgm:cxn modelId="{E8777DEF-A255-4F73-94D2-FE1F071619EB}" type="presParOf" srcId="{443AB61A-89C8-4E9D-8BC7-E3E7E76EBD7E}" destId="{22E1A532-E0A7-4285-BB01-6E3B08084478}" srcOrd="1" destOrd="0" presId="urn:microsoft.com/office/officeart/2005/8/layout/hierarchy1"/>
    <dgm:cxn modelId="{C1AF125B-CF6B-4ED6-828B-6580735CC5E9}" type="presParOf" srcId="{B2BFD0FF-046C-4B36-84D7-3B8E8BC3BF62}" destId="{4FAD5655-4AA1-442E-A02F-ABEE74856A8A}" srcOrd="1" destOrd="0" presId="urn:microsoft.com/office/officeart/2005/8/layout/hierarchy1"/>
    <dgm:cxn modelId="{FC47969A-1293-46AA-B2E7-639BF7877CAB}" type="presParOf" srcId="{8B150C68-87D8-4423-A743-A583D59B30B9}" destId="{2B30F144-8532-4DB5-9559-E730DBA63DE0}" srcOrd="3" destOrd="0" presId="urn:microsoft.com/office/officeart/2005/8/layout/hierarchy1"/>
    <dgm:cxn modelId="{B9B966FF-40C4-4A6F-B234-2DBA99C69B3E}" type="presParOf" srcId="{2B30F144-8532-4DB5-9559-E730DBA63DE0}" destId="{F0445F9F-B6F5-47FF-AF98-7465189CF874}" srcOrd="0" destOrd="0" presId="urn:microsoft.com/office/officeart/2005/8/layout/hierarchy1"/>
    <dgm:cxn modelId="{F8F70659-9B4B-49E6-AD25-D335BA2DD16C}" type="presParOf" srcId="{F0445F9F-B6F5-47FF-AF98-7465189CF874}" destId="{44C44E6C-C7E5-42CB-9D81-0C678CAA6997}" srcOrd="0" destOrd="0" presId="urn:microsoft.com/office/officeart/2005/8/layout/hierarchy1"/>
    <dgm:cxn modelId="{5CA0173F-5E0C-49AB-9F11-0B19395DDADC}" type="presParOf" srcId="{F0445F9F-B6F5-47FF-AF98-7465189CF874}" destId="{216E2010-4F6A-44DE-AA20-ED14386921FC}" srcOrd="1" destOrd="0" presId="urn:microsoft.com/office/officeart/2005/8/layout/hierarchy1"/>
    <dgm:cxn modelId="{519915D1-224B-4EE0-8108-31465542475C}" type="presParOf" srcId="{2B30F144-8532-4DB5-9559-E730DBA63DE0}" destId="{50BE9050-4D76-4BD0-93E9-AD68F93CA5E7}"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E6E658-EF58-433A-A575-DD7F8AB79104}">
      <dsp:nvSpPr>
        <dsp:cNvPr id="0" name=""/>
        <dsp:cNvSpPr/>
      </dsp:nvSpPr>
      <dsp:spPr>
        <a:xfrm>
          <a:off x="0" y="22167"/>
          <a:ext cx="6291714" cy="131975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u="none" kern="1200"/>
            <a:t>Kaggle</a:t>
          </a:r>
          <a:r>
            <a:rPr lang="en-US" sz="2400" kern="1200"/>
            <a:t> </a:t>
          </a:r>
          <a:r>
            <a:rPr lang="en-US" sz="2400" i="1" kern="1200"/>
            <a:t>(“Operation Timing and 30-Day Mortality After Elective General Surgery” by Sessler et al.</a:t>
          </a:r>
          <a:r>
            <a:rPr lang="en-US" sz="2400" kern="1200"/>
            <a:t>) </a:t>
          </a:r>
          <a:r>
            <a:rPr lang="en-US" sz="2400" kern="1200">
              <a:latin typeface="Calibri Light" panose="020F0302020204030204"/>
            </a:rPr>
            <a:t>[2]</a:t>
          </a:r>
          <a:endParaRPr lang="en-US" sz="2400" kern="1200"/>
        </a:p>
      </dsp:txBody>
      <dsp:txXfrm>
        <a:off x="64425" y="86592"/>
        <a:ext cx="6162864" cy="1190909"/>
      </dsp:txXfrm>
    </dsp:sp>
    <dsp:sp modelId="{9DC6FAFF-4D42-49EB-A586-89D5114F7E79}">
      <dsp:nvSpPr>
        <dsp:cNvPr id="0" name=""/>
        <dsp:cNvSpPr/>
      </dsp:nvSpPr>
      <dsp:spPr>
        <a:xfrm>
          <a:off x="0" y="1411047"/>
          <a:ext cx="6291714" cy="1319759"/>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a:t>14,635 records and 25 features</a:t>
          </a:r>
          <a:r>
            <a:rPr lang="en-US" sz="2400" kern="1200">
              <a:latin typeface="Calibri Light" panose="020F0302020204030204"/>
            </a:rPr>
            <a:t> </a:t>
          </a:r>
          <a:endParaRPr lang="en-US" sz="2400" kern="1200"/>
        </a:p>
      </dsp:txBody>
      <dsp:txXfrm>
        <a:off x="64425" y="1475472"/>
        <a:ext cx="6162864" cy="1190909"/>
      </dsp:txXfrm>
    </dsp:sp>
    <dsp:sp modelId="{9F333820-D1A0-4413-8631-80C80F6DCD62}">
      <dsp:nvSpPr>
        <dsp:cNvPr id="0" name=""/>
        <dsp:cNvSpPr/>
      </dsp:nvSpPr>
      <dsp:spPr>
        <a:xfrm>
          <a:off x="0" y="2799927"/>
          <a:ext cx="6291714" cy="1319759"/>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u="none" kern="1200"/>
            <a:t>Contains</a:t>
          </a:r>
          <a:r>
            <a:rPr lang="en-US" sz="2400" kern="1200"/>
            <a:t>: patient’s age, gender, race, body mass index (BMI), comorbidities, several surgical indices, and the surgical timing predictors</a:t>
          </a:r>
        </a:p>
      </dsp:txBody>
      <dsp:txXfrm>
        <a:off x="64425" y="2864352"/>
        <a:ext cx="6162864" cy="1190909"/>
      </dsp:txXfrm>
    </dsp:sp>
    <dsp:sp modelId="{C0001D7D-3E92-4E57-BEE5-E49635F82422}">
      <dsp:nvSpPr>
        <dsp:cNvPr id="0" name=""/>
        <dsp:cNvSpPr/>
      </dsp:nvSpPr>
      <dsp:spPr>
        <a:xfrm>
          <a:off x="0" y="4188807"/>
          <a:ext cx="6291714" cy="131975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Target: complication (Yes/No)</a:t>
          </a:r>
        </a:p>
      </dsp:txBody>
      <dsp:txXfrm>
        <a:off x="64425" y="4253232"/>
        <a:ext cx="6162864" cy="11909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86418-D6E0-4506-93BF-3F2DA79C12DA}">
      <dsp:nvSpPr>
        <dsp:cNvPr id="0" name=""/>
        <dsp:cNvSpPr/>
      </dsp:nvSpPr>
      <dsp:spPr>
        <a:xfrm>
          <a:off x="0" y="0"/>
          <a:ext cx="9288654" cy="110682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No missing values &amp; outliers</a:t>
          </a:r>
        </a:p>
      </dsp:txBody>
      <dsp:txXfrm>
        <a:off x="32418" y="32418"/>
        <a:ext cx="8094307" cy="1041985"/>
      </dsp:txXfrm>
    </dsp:sp>
    <dsp:sp modelId="{CAB4C1E5-48AA-465E-8159-3903AD86E8BB}">
      <dsp:nvSpPr>
        <dsp:cNvPr id="0" name=""/>
        <dsp:cNvSpPr/>
      </dsp:nvSpPr>
      <dsp:spPr>
        <a:xfrm>
          <a:off x="819587" y="1291291"/>
          <a:ext cx="9288654" cy="110682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Standardized data</a:t>
          </a:r>
        </a:p>
      </dsp:txBody>
      <dsp:txXfrm>
        <a:off x="852005" y="1323709"/>
        <a:ext cx="7684797" cy="1041985"/>
      </dsp:txXfrm>
    </dsp:sp>
    <dsp:sp modelId="{26AA7454-4DC5-4E8B-8961-CEDF554DE123}">
      <dsp:nvSpPr>
        <dsp:cNvPr id="0" name=""/>
        <dsp:cNvSpPr/>
      </dsp:nvSpPr>
      <dsp:spPr>
        <a:xfrm>
          <a:off x="1639174" y="2582583"/>
          <a:ext cx="9288654" cy="110682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Split into training (80%) and testing (20%)</a:t>
          </a:r>
        </a:p>
      </dsp:txBody>
      <dsp:txXfrm>
        <a:off x="1671592" y="2615001"/>
        <a:ext cx="7684797" cy="1041985"/>
      </dsp:txXfrm>
    </dsp:sp>
    <dsp:sp modelId="{036E10E1-254E-4777-BA5B-5150730CD5FF}">
      <dsp:nvSpPr>
        <dsp:cNvPr id="0" name=""/>
        <dsp:cNvSpPr/>
      </dsp:nvSpPr>
      <dsp:spPr>
        <a:xfrm>
          <a:off x="8569220" y="839339"/>
          <a:ext cx="719433" cy="719433"/>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8731092" y="839339"/>
        <a:ext cx="395689" cy="541373"/>
      </dsp:txXfrm>
    </dsp:sp>
    <dsp:sp modelId="{B9201684-D97C-49CD-86A3-96B26A69DB68}">
      <dsp:nvSpPr>
        <dsp:cNvPr id="0" name=""/>
        <dsp:cNvSpPr/>
      </dsp:nvSpPr>
      <dsp:spPr>
        <a:xfrm>
          <a:off x="9388807" y="2123252"/>
          <a:ext cx="719433" cy="719433"/>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9550679" y="2123252"/>
        <a:ext cx="395689" cy="5413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2A7983-1650-4991-9A1A-A788C9E3B7ED}">
      <dsp:nvSpPr>
        <dsp:cNvPr id="0" name=""/>
        <dsp:cNvSpPr/>
      </dsp:nvSpPr>
      <dsp:spPr>
        <a:xfrm>
          <a:off x="1078419" y="1866963"/>
          <a:ext cx="2020461" cy="134764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92024" rIns="192024" bIns="192024" numCol="1" spcCol="1270" anchor="ctr" anchorCtr="0">
          <a:noAutofit/>
        </a:bodyPr>
        <a:lstStyle/>
        <a:p>
          <a:pPr marL="0" lvl="0" indent="0" algn="l" defTabSz="1200150" rtl="0">
            <a:lnSpc>
              <a:spcPct val="90000"/>
            </a:lnSpc>
            <a:spcBef>
              <a:spcPct val="0"/>
            </a:spcBef>
            <a:spcAft>
              <a:spcPct val="35000"/>
            </a:spcAft>
            <a:buNone/>
          </a:pPr>
          <a:r>
            <a:rPr lang="en-US" sz="2700" kern="1200">
              <a:latin typeface="Calibri Light" panose="020F0302020204030204"/>
            </a:rPr>
            <a:t>AUC: 83.9%</a:t>
          </a:r>
          <a:endParaRPr lang="en-US" sz="2700" kern="1200"/>
        </a:p>
      </dsp:txBody>
      <dsp:txXfrm>
        <a:off x="1401693" y="1866963"/>
        <a:ext cx="1697187" cy="1347647"/>
      </dsp:txXfrm>
    </dsp:sp>
    <dsp:sp modelId="{0DE22069-D0EC-4A08-89EC-4D5515ABA87A}">
      <dsp:nvSpPr>
        <dsp:cNvPr id="0" name=""/>
        <dsp:cNvSpPr/>
      </dsp:nvSpPr>
      <dsp:spPr>
        <a:xfrm>
          <a:off x="1078419" y="3214611"/>
          <a:ext cx="2020461" cy="134764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92024" rIns="192024" bIns="192024" numCol="1" spcCol="1270" anchor="ctr" anchorCtr="0">
          <a:noAutofit/>
        </a:bodyPr>
        <a:lstStyle/>
        <a:p>
          <a:pPr marL="0" lvl="0" indent="0" algn="l" defTabSz="1200150" rtl="0">
            <a:lnSpc>
              <a:spcPct val="90000"/>
            </a:lnSpc>
            <a:spcBef>
              <a:spcPct val="0"/>
            </a:spcBef>
            <a:spcAft>
              <a:spcPct val="35000"/>
            </a:spcAft>
            <a:buNone/>
          </a:pPr>
          <a:r>
            <a:rPr lang="en-US" sz="2700" kern="1200">
              <a:latin typeface="Calibri Light" panose="020F0302020204030204"/>
            </a:rPr>
            <a:t>Sensitivity: 90%</a:t>
          </a:r>
        </a:p>
      </dsp:txBody>
      <dsp:txXfrm>
        <a:off x="1401693" y="3214611"/>
        <a:ext cx="1697187" cy="1347647"/>
      </dsp:txXfrm>
    </dsp:sp>
    <dsp:sp modelId="{4ACD3D54-3E59-4F47-9BC8-8043634B32DB}">
      <dsp:nvSpPr>
        <dsp:cNvPr id="0" name=""/>
        <dsp:cNvSpPr/>
      </dsp:nvSpPr>
      <dsp:spPr>
        <a:xfrm>
          <a:off x="1078419" y="4562259"/>
          <a:ext cx="2020461" cy="134764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92024" rIns="192024" bIns="192024" numCol="1" spcCol="1270" anchor="ctr" anchorCtr="0">
          <a:noAutofit/>
        </a:bodyPr>
        <a:lstStyle/>
        <a:p>
          <a:pPr marL="0" lvl="0" indent="0" algn="l" defTabSz="1200150" rtl="0">
            <a:lnSpc>
              <a:spcPct val="90000"/>
            </a:lnSpc>
            <a:spcBef>
              <a:spcPct val="0"/>
            </a:spcBef>
            <a:spcAft>
              <a:spcPct val="35000"/>
            </a:spcAft>
            <a:buNone/>
          </a:pPr>
          <a:r>
            <a:rPr lang="en-US" sz="2700" kern="1200">
              <a:latin typeface="Calibri Light" panose="020F0302020204030204"/>
            </a:rPr>
            <a:t>Specificity: 60%</a:t>
          </a:r>
        </a:p>
      </dsp:txBody>
      <dsp:txXfrm>
        <a:off x="1401693" y="4562259"/>
        <a:ext cx="1697187" cy="1347647"/>
      </dsp:txXfrm>
    </dsp:sp>
    <dsp:sp modelId="{2B0CD189-519E-49B3-A2F9-61A13CBA429B}">
      <dsp:nvSpPr>
        <dsp:cNvPr id="0" name=""/>
        <dsp:cNvSpPr/>
      </dsp:nvSpPr>
      <dsp:spPr>
        <a:xfrm>
          <a:off x="840" y="1328173"/>
          <a:ext cx="1346974" cy="13469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US" sz="1700" kern="1200">
              <a:latin typeface="Calibri Light" panose="020F0302020204030204"/>
            </a:rPr>
            <a:t>KNN</a:t>
          </a:r>
          <a:endParaRPr lang="en-US" sz="1700" kern="1200"/>
        </a:p>
      </dsp:txBody>
      <dsp:txXfrm>
        <a:off x="198100" y="1525433"/>
        <a:ext cx="952454" cy="952454"/>
      </dsp:txXfrm>
    </dsp:sp>
    <dsp:sp modelId="{7739A73D-0059-4132-A821-FC548D7EB769}">
      <dsp:nvSpPr>
        <dsp:cNvPr id="0" name=""/>
        <dsp:cNvSpPr/>
      </dsp:nvSpPr>
      <dsp:spPr>
        <a:xfrm>
          <a:off x="4445855" y="1866963"/>
          <a:ext cx="2020461" cy="134764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92024" rIns="192024" bIns="192024" numCol="1" spcCol="1270" anchor="ctr" anchorCtr="0">
          <a:noAutofit/>
        </a:bodyPr>
        <a:lstStyle/>
        <a:p>
          <a:pPr marL="0" lvl="0" indent="0" algn="l" defTabSz="1200150" rtl="0">
            <a:lnSpc>
              <a:spcPct val="90000"/>
            </a:lnSpc>
            <a:spcBef>
              <a:spcPct val="0"/>
            </a:spcBef>
            <a:spcAft>
              <a:spcPct val="35000"/>
            </a:spcAft>
            <a:buNone/>
          </a:pPr>
          <a:r>
            <a:rPr lang="en-US" sz="2700" kern="1200">
              <a:latin typeface="Calibri Light" panose="020F0302020204030204"/>
            </a:rPr>
            <a:t>AUC: 82.4%</a:t>
          </a:r>
          <a:endParaRPr lang="en-US" sz="2700" kern="1200"/>
        </a:p>
      </dsp:txBody>
      <dsp:txXfrm>
        <a:off x="4769129" y="1866963"/>
        <a:ext cx="1697187" cy="1347647"/>
      </dsp:txXfrm>
    </dsp:sp>
    <dsp:sp modelId="{AAF2B872-0EE9-430A-AC5C-880D6827DAAD}">
      <dsp:nvSpPr>
        <dsp:cNvPr id="0" name=""/>
        <dsp:cNvSpPr/>
      </dsp:nvSpPr>
      <dsp:spPr>
        <a:xfrm>
          <a:off x="4445855" y="3214611"/>
          <a:ext cx="2020461" cy="134764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92024" rIns="192024" bIns="192024" numCol="1" spcCol="1270" anchor="ctr" anchorCtr="0">
          <a:noAutofit/>
        </a:bodyPr>
        <a:lstStyle/>
        <a:p>
          <a:pPr marL="0" lvl="0" indent="0" algn="l" defTabSz="1200150" rtl="0">
            <a:lnSpc>
              <a:spcPct val="90000"/>
            </a:lnSpc>
            <a:spcBef>
              <a:spcPct val="0"/>
            </a:spcBef>
            <a:spcAft>
              <a:spcPct val="35000"/>
            </a:spcAft>
            <a:buNone/>
          </a:pPr>
          <a:r>
            <a:rPr lang="en-US" sz="2700" kern="1200">
              <a:latin typeface="Calibri Light" panose="020F0302020204030204"/>
            </a:rPr>
            <a:t>Sensitivity: 86%</a:t>
          </a:r>
        </a:p>
      </dsp:txBody>
      <dsp:txXfrm>
        <a:off x="4769129" y="3214611"/>
        <a:ext cx="1697187" cy="1347647"/>
      </dsp:txXfrm>
    </dsp:sp>
    <dsp:sp modelId="{B5C20505-03F1-414E-9BD2-675AFD9444A9}">
      <dsp:nvSpPr>
        <dsp:cNvPr id="0" name=""/>
        <dsp:cNvSpPr/>
      </dsp:nvSpPr>
      <dsp:spPr>
        <a:xfrm>
          <a:off x="4445855" y="4562259"/>
          <a:ext cx="2020461" cy="134764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92024" rIns="192024" bIns="192024" numCol="1" spcCol="1270" anchor="ctr" anchorCtr="0">
          <a:noAutofit/>
        </a:bodyPr>
        <a:lstStyle/>
        <a:p>
          <a:pPr marL="0" lvl="0" indent="0" algn="l" defTabSz="1200150" rtl="0">
            <a:lnSpc>
              <a:spcPct val="90000"/>
            </a:lnSpc>
            <a:spcBef>
              <a:spcPct val="0"/>
            </a:spcBef>
            <a:spcAft>
              <a:spcPct val="35000"/>
            </a:spcAft>
            <a:buNone/>
          </a:pPr>
          <a:r>
            <a:rPr lang="en-US" sz="2700" kern="1200">
              <a:solidFill>
                <a:srgbClr val="000000"/>
              </a:solidFill>
            </a:rPr>
            <a:t>Specificity</a:t>
          </a:r>
          <a:r>
            <a:rPr lang="en-US" sz="2700" kern="1200">
              <a:latin typeface="Calibri Light" panose="020F0302020204030204"/>
            </a:rPr>
            <a:t>: 62%</a:t>
          </a:r>
          <a:endParaRPr lang="en-US" sz="2700" kern="1200"/>
        </a:p>
      </dsp:txBody>
      <dsp:txXfrm>
        <a:off x="4769129" y="4562259"/>
        <a:ext cx="1697187" cy="1347647"/>
      </dsp:txXfrm>
    </dsp:sp>
    <dsp:sp modelId="{40E112EC-15E5-4C6E-9009-3E4E1B2FD4F4}">
      <dsp:nvSpPr>
        <dsp:cNvPr id="0" name=""/>
        <dsp:cNvSpPr/>
      </dsp:nvSpPr>
      <dsp:spPr>
        <a:xfrm>
          <a:off x="3368276" y="1328173"/>
          <a:ext cx="1346974" cy="13469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Calibri Light" panose="020F0302020204030204"/>
            </a:rPr>
            <a:t>Neural Network</a:t>
          </a:r>
          <a:endParaRPr lang="en-US" sz="1700" kern="1200"/>
        </a:p>
      </dsp:txBody>
      <dsp:txXfrm>
        <a:off x="3565536" y="1525433"/>
        <a:ext cx="952454" cy="952454"/>
      </dsp:txXfrm>
    </dsp:sp>
    <dsp:sp modelId="{9A1815DA-45E9-49E6-9536-30A21919B2FD}">
      <dsp:nvSpPr>
        <dsp:cNvPr id="0" name=""/>
        <dsp:cNvSpPr/>
      </dsp:nvSpPr>
      <dsp:spPr>
        <a:xfrm>
          <a:off x="7813291" y="1866963"/>
          <a:ext cx="2020461" cy="134764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92024" rIns="192024" bIns="192024" numCol="1" spcCol="1270" anchor="ctr" anchorCtr="0">
          <a:noAutofit/>
        </a:bodyPr>
        <a:lstStyle/>
        <a:p>
          <a:pPr marL="0" lvl="0" indent="0" algn="l" defTabSz="1200150" rtl="0">
            <a:lnSpc>
              <a:spcPct val="90000"/>
            </a:lnSpc>
            <a:spcBef>
              <a:spcPct val="0"/>
            </a:spcBef>
            <a:spcAft>
              <a:spcPct val="35000"/>
            </a:spcAft>
            <a:buNone/>
          </a:pPr>
          <a:r>
            <a:rPr lang="en-US" sz="2700" kern="1200">
              <a:latin typeface="Calibri Light" panose="020F0302020204030204"/>
            </a:rPr>
            <a:t> AUC: 82.0%</a:t>
          </a:r>
        </a:p>
      </dsp:txBody>
      <dsp:txXfrm>
        <a:off x="8136565" y="1866963"/>
        <a:ext cx="1697187" cy="1347647"/>
      </dsp:txXfrm>
    </dsp:sp>
    <dsp:sp modelId="{5A1A568A-574B-45E8-93F3-BFC4F5B81C50}">
      <dsp:nvSpPr>
        <dsp:cNvPr id="0" name=""/>
        <dsp:cNvSpPr/>
      </dsp:nvSpPr>
      <dsp:spPr>
        <a:xfrm>
          <a:off x="7813291" y="3214611"/>
          <a:ext cx="2020461" cy="134764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92024" rIns="192024" bIns="192024" numCol="1" spcCol="1270" anchor="ctr" anchorCtr="0">
          <a:noAutofit/>
        </a:bodyPr>
        <a:lstStyle/>
        <a:p>
          <a:pPr marL="0" lvl="0" indent="0" algn="l" defTabSz="1200150" rtl="0">
            <a:lnSpc>
              <a:spcPct val="90000"/>
            </a:lnSpc>
            <a:spcBef>
              <a:spcPct val="0"/>
            </a:spcBef>
            <a:spcAft>
              <a:spcPct val="35000"/>
            </a:spcAft>
            <a:buNone/>
          </a:pPr>
          <a:r>
            <a:rPr lang="en-US" sz="2700" kern="1200">
              <a:latin typeface="Calibri Light" panose="020F0302020204030204"/>
            </a:rPr>
            <a:t>Sensitivity: 90%</a:t>
          </a:r>
        </a:p>
      </dsp:txBody>
      <dsp:txXfrm>
        <a:off x="8136565" y="3214611"/>
        <a:ext cx="1697187" cy="1347647"/>
      </dsp:txXfrm>
    </dsp:sp>
    <dsp:sp modelId="{576793C9-0D43-4ACC-A9CB-AA8BA764543F}">
      <dsp:nvSpPr>
        <dsp:cNvPr id="0" name=""/>
        <dsp:cNvSpPr/>
      </dsp:nvSpPr>
      <dsp:spPr>
        <a:xfrm>
          <a:off x="7813291" y="4562259"/>
          <a:ext cx="2020461" cy="134764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92024" rIns="192024" bIns="192024" numCol="1" spcCol="1270" anchor="ctr" anchorCtr="0">
          <a:noAutofit/>
        </a:bodyPr>
        <a:lstStyle/>
        <a:p>
          <a:pPr marL="0" lvl="0" indent="0" algn="l" defTabSz="1200150" rtl="0">
            <a:lnSpc>
              <a:spcPct val="90000"/>
            </a:lnSpc>
            <a:spcBef>
              <a:spcPct val="0"/>
            </a:spcBef>
            <a:spcAft>
              <a:spcPct val="35000"/>
            </a:spcAft>
            <a:buNone/>
          </a:pPr>
          <a:r>
            <a:rPr lang="en-US" sz="2700" kern="1200">
              <a:solidFill>
                <a:srgbClr val="000000"/>
              </a:solidFill>
            </a:rPr>
            <a:t>Specificity</a:t>
          </a:r>
          <a:r>
            <a:rPr lang="en-US" sz="2700" kern="1200">
              <a:latin typeface="Calibri Light" panose="020F0302020204030204"/>
            </a:rPr>
            <a:t>: 55%</a:t>
          </a:r>
        </a:p>
      </dsp:txBody>
      <dsp:txXfrm>
        <a:off x="8136565" y="4562259"/>
        <a:ext cx="1697187" cy="1347647"/>
      </dsp:txXfrm>
    </dsp:sp>
    <dsp:sp modelId="{BA0A0CF3-1D1A-4D8C-AA64-146A5A1225BE}">
      <dsp:nvSpPr>
        <dsp:cNvPr id="0" name=""/>
        <dsp:cNvSpPr/>
      </dsp:nvSpPr>
      <dsp:spPr>
        <a:xfrm>
          <a:off x="6735711" y="1328173"/>
          <a:ext cx="1346974" cy="13469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Calibri Light" panose="020F0302020204030204"/>
            </a:rPr>
            <a:t>Logistic Regression</a:t>
          </a:r>
        </a:p>
      </dsp:txBody>
      <dsp:txXfrm>
        <a:off x="6932971" y="1525433"/>
        <a:ext cx="952454" cy="9524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2A7983-1650-4991-9A1A-A788C9E3B7ED}">
      <dsp:nvSpPr>
        <dsp:cNvPr id="0" name=""/>
        <dsp:cNvSpPr/>
      </dsp:nvSpPr>
      <dsp:spPr>
        <a:xfrm>
          <a:off x="1071149" y="1782378"/>
          <a:ext cx="2006839" cy="133856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84912" rIns="184912" bIns="184912" numCol="1" spcCol="1270" anchor="ctr" anchorCtr="0">
          <a:noAutofit/>
        </a:bodyPr>
        <a:lstStyle/>
        <a:p>
          <a:pPr marL="0" lvl="0" indent="0" algn="l" defTabSz="1155700" rtl="0">
            <a:lnSpc>
              <a:spcPct val="90000"/>
            </a:lnSpc>
            <a:spcBef>
              <a:spcPct val="0"/>
            </a:spcBef>
            <a:spcAft>
              <a:spcPct val="35000"/>
            </a:spcAft>
            <a:buNone/>
          </a:pPr>
          <a:r>
            <a:rPr lang="en-US" sz="2600" b="0" kern="1200">
              <a:latin typeface="Calibri Light" panose="020F0302020204030204"/>
            </a:rPr>
            <a:t>AUC: 90.9%</a:t>
          </a:r>
        </a:p>
      </dsp:txBody>
      <dsp:txXfrm>
        <a:off x="1392243" y="1782378"/>
        <a:ext cx="1685745" cy="1338561"/>
      </dsp:txXfrm>
    </dsp:sp>
    <dsp:sp modelId="{0DE22069-D0EC-4A08-89EC-4D5515ABA87A}">
      <dsp:nvSpPr>
        <dsp:cNvPr id="0" name=""/>
        <dsp:cNvSpPr/>
      </dsp:nvSpPr>
      <dsp:spPr>
        <a:xfrm>
          <a:off x="1071149" y="3120940"/>
          <a:ext cx="2006839" cy="133856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84912" rIns="184912" bIns="184912" numCol="1" spcCol="1270" anchor="ctr" anchorCtr="0">
          <a:noAutofit/>
        </a:bodyPr>
        <a:lstStyle/>
        <a:p>
          <a:pPr marL="0" lvl="0" indent="0" algn="l" defTabSz="1155700" rtl="0">
            <a:lnSpc>
              <a:spcPct val="90000"/>
            </a:lnSpc>
            <a:spcBef>
              <a:spcPct val="0"/>
            </a:spcBef>
            <a:spcAft>
              <a:spcPct val="35000"/>
            </a:spcAft>
            <a:buNone/>
          </a:pPr>
          <a:r>
            <a:rPr lang="en-US" sz="2600" b="0" kern="1200">
              <a:latin typeface="Calibri Light" panose="020F0302020204030204"/>
            </a:rPr>
            <a:t>Sensitivity: 87%</a:t>
          </a:r>
        </a:p>
      </dsp:txBody>
      <dsp:txXfrm>
        <a:off x="1392243" y="3120940"/>
        <a:ext cx="1685745" cy="1338561"/>
      </dsp:txXfrm>
    </dsp:sp>
    <dsp:sp modelId="{4ACD3D54-3E59-4F47-9BC8-8043634B32DB}">
      <dsp:nvSpPr>
        <dsp:cNvPr id="0" name=""/>
        <dsp:cNvSpPr/>
      </dsp:nvSpPr>
      <dsp:spPr>
        <a:xfrm>
          <a:off x="1071149" y="4459502"/>
          <a:ext cx="2006839" cy="133856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84912" rIns="184912" bIns="184912" numCol="1" spcCol="1270" anchor="ctr" anchorCtr="0">
          <a:noAutofit/>
        </a:bodyPr>
        <a:lstStyle/>
        <a:p>
          <a:pPr marL="0" lvl="0" indent="0" algn="l" defTabSz="1155700" rtl="0">
            <a:lnSpc>
              <a:spcPct val="90000"/>
            </a:lnSpc>
            <a:spcBef>
              <a:spcPct val="0"/>
            </a:spcBef>
            <a:spcAft>
              <a:spcPct val="35000"/>
            </a:spcAft>
            <a:buNone/>
          </a:pPr>
          <a:r>
            <a:rPr lang="en-US" sz="2600" b="0" kern="1200">
              <a:solidFill>
                <a:srgbClr val="000000"/>
              </a:solidFill>
            </a:rPr>
            <a:t>Specificity</a:t>
          </a:r>
          <a:r>
            <a:rPr lang="en-US" sz="2600" b="0" kern="1200">
              <a:latin typeface="Calibri Light" panose="020F0302020204030204"/>
            </a:rPr>
            <a:t>: 74%</a:t>
          </a:r>
          <a:endParaRPr lang="en-US" sz="2600" b="0" kern="1200"/>
        </a:p>
      </dsp:txBody>
      <dsp:txXfrm>
        <a:off x="1392243" y="4459502"/>
        <a:ext cx="1685745" cy="1338561"/>
      </dsp:txXfrm>
    </dsp:sp>
    <dsp:sp modelId="{2B0CD189-519E-49B3-A2F9-61A13CBA429B}">
      <dsp:nvSpPr>
        <dsp:cNvPr id="0" name=""/>
        <dsp:cNvSpPr/>
      </dsp:nvSpPr>
      <dsp:spPr>
        <a:xfrm>
          <a:off x="834" y="1247221"/>
          <a:ext cx="1337892" cy="13378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b="0" kern="1200">
              <a:latin typeface="Calibri Light" panose="020F0302020204030204"/>
            </a:rPr>
            <a:t>Tree</a:t>
          </a:r>
          <a:endParaRPr lang="en-US" sz="2100" b="0" kern="1200"/>
        </a:p>
      </dsp:txBody>
      <dsp:txXfrm>
        <a:off x="196764" y="1443151"/>
        <a:ext cx="946032" cy="946032"/>
      </dsp:txXfrm>
    </dsp:sp>
    <dsp:sp modelId="{7739A73D-0059-4132-A821-FC548D7EB769}">
      <dsp:nvSpPr>
        <dsp:cNvPr id="0" name=""/>
        <dsp:cNvSpPr/>
      </dsp:nvSpPr>
      <dsp:spPr>
        <a:xfrm>
          <a:off x="4415881" y="1782378"/>
          <a:ext cx="2006839" cy="133856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84912" rIns="184912" bIns="184912" numCol="1" spcCol="1270" anchor="ctr" anchorCtr="0">
          <a:noAutofit/>
        </a:bodyPr>
        <a:lstStyle/>
        <a:p>
          <a:pPr marL="0" lvl="0" indent="0" algn="l" defTabSz="1155700" rtl="0">
            <a:lnSpc>
              <a:spcPct val="90000"/>
            </a:lnSpc>
            <a:spcBef>
              <a:spcPct val="0"/>
            </a:spcBef>
            <a:spcAft>
              <a:spcPct val="35000"/>
            </a:spcAft>
            <a:buNone/>
          </a:pPr>
          <a:r>
            <a:rPr lang="en-US" sz="2600" b="0" kern="1200">
              <a:latin typeface="Calibri Light" panose="020F0302020204030204"/>
            </a:rPr>
            <a:t>AUC: 92.3%</a:t>
          </a:r>
          <a:endParaRPr lang="en-US" sz="2600" b="0" kern="1200"/>
        </a:p>
      </dsp:txBody>
      <dsp:txXfrm>
        <a:off x="4736975" y="1782378"/>
        <a:ext cx="1685745" cy="1338561"/>
      </dsp:txXfrm>
    </dsp:sp>
    <dsp:sp modelId="{18208B9F-CADF-46D9-A6B5-6C16125F9805}">
      <dsp:nvSpPr>
        <dsp:cNvPr id="0" name=""/>
        <dsp:cNvSpPr/>
      </dsp:nvSpPr>
      <dsp:spPr>
        <a:xfrm>
          <a:off x="4415881" y="3120940"/>
          <a:ext cx="2006839" cy="133856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84912" rIns="184912" bIns="184912" numCol="1" spcCol="1270" anchor="ctr" anchorCtr="0">
          <a:noAutofit/>
        </a:bodyPr>
        <a:lstStyle/>
        <a:p>
          <a:pPr marL="0" lvl="0" indent="0" algn="l" defTabSz="1155700" rtl="0">
            <a:lnSpc>
              <a:spcPct val="90000"/>
            </a:lnSpc>
            <a:spcBef>
              <a:spcPct val="0"/>
            </a:spcBef>
            <a:spcAft>
              <a:spcPct val="35000"/>
            </a:spcAft>
            <a:buNone/>
          </a:pPr>
          <a:r>
            <a:rPr lang="en-US" sz="2600" b="0" kern="1200">
              <a:latin typeface="Calibri Light" panose="020F0302020204030204"/>
            </a:rPr>
            <a:t>Sensitivity: 90%</a:t>
          </a:r>
        </a:p>
      </dsp:txBody>
      <dsp:txXfrm>
        <a:off x="4736975" y="3120940"/>
        <a:ext cx="1685745" cy="1338561"/>
      </dsp:txXfrm>
    </dsp:sp>
    <dsp:sp modelId="{B5C20505-03F1-414E-9BD2-675AFD9444A9}">
      <dsp:nvSpPr>
        <dsp:cNvPr id="0" name=""/>
        <dsp:cNvSpPr/>
      </dsp:nvSpPr>
      <dsp:spPr>
        <a:xfrm>
          <a:off x="4415881" y="4459502"/>
          <a:ext cx="2006839" cy="133856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84912" rIns="184912" bIns="184912" numCol="1" spcCol="1270" anchor="ctr" anchorCtr="0">
          <a:noAutofit/>
        </a:bodyPr>
        <a:lstStyle/>
        <a:p>
          <a:pPr marL="0" lvl="0" indent="0" algn="l" defTabSz="1155700" rtl="0">
            <a:lnSpc>
              <a:spcPct val="90000"/>
            </a:lnSpc>
            <a:spcBef>
              <a:spcPct val="0"/>
            </a:spcBef>
            <a:spcAft>
              <a:spcPct val="35000"/>
            </a:spcAft>
            <a:buNone/>
          </a:pPr>
          <a:r>
            <a:rPr lang="en-US" sz="2600" b="0" kern="1200">
              <a:solidFill>
                <a:srgbClr val="000000"/>
              </a:solidFill>
            </a:rPr>
            <a:t>Specificity</a:t>
          </a:r>
          <a:r>
            <a:rPr lang="en-US" sz="2600" b="0" kern="1200">
              <a:latin typeface="Calibri Light" panose="020F0302020204030204"/>
            </a:rPr>
            <a:t>: 74%</a:t>
          </a:r>
          <a:endParaRPr lang="en-US" sz="2600" b="0" kern="1200"/>
        </a:p>
      </dsp:txBody>
      <dsp:txXfrm>
        <a:off x="4736975" y="4459502"/>
        <a:ext cx="1685745" cy="1338561"/>
      </dsp:txXfrm>
    </dsp:sp>
    <dsp:sp modelId="{40E112EC-15E5-4C6E-9009-3E4E1B2FD4F4}">
      <dsp:nvSpPr>
        <dsp:cNvPr id="0" name=""/>
        <dsp:cNvSpPr/>
      </dsp:nvSpPr>
      <dsp:spPr>
        <a:xfrm>
          <a:off x="3345567" y="1247221"/>
          <a:ext cx="1337892" cy="13378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rtl="0">
            <a:lnSpc>
              <a:spcPct val="90000"/>
            </a:lnSpc>
            <a:spcBef>
              <a:spcPct val="0"/>
            </a:spcBef>
            <a:spcAft>
              <a:spcPct val="35000"/>
            </a:spcAft>
            <a:buNone/>
          </a:pPr>
          <a:r>
            <a:rPr lang="en-US" sz="2100" b="0" kern="1200">
              <a:latin typeface="Calibri Light" panose="020F0302020204030204"/>
            </a:rPr>
            <a:t>Random Forest</a:t>
          </a:r>
          <a:endParaRPr lang="en-US" sz="2100" b="0" kern="1200"/>
        </a:p>
      </dsp:txBody>
      <dsp:txXfrm>
        <a:off x="3541497" y="1443151"/>
        <a:ext cx="946032" cy="946032"/>
      </dsp:txXfrm>
    </dsp:sp>
    <dsp:sp modelId="{9A1815DA-45E9-49E6-9536-30A21919B2FD}">
      <dsp:nvSpPr>
        <dsp:cNvPr id="0" name=""/>
        <dsp:cNvSpPr/>
      </dsp:nvSpPr>
      <dsp:spPr>
        <a:xfrm>
          <a:off x="7760613" y="1782378"/>
          <a:ext cx="2006839" cy="133856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84912" rIns="184912" bIns="184912" numCol="1" spcCol="1270" anchor="ctr" anchorCtr="0">
          <a:noAutofit/>
        </a:bodyPr>
        <a:lstStyle/>
        <a:p>
          <a:pPr marL="0" lvl="0" indent="0" algn="l" defTabSz="1155700" rtl="0">
            <a:lnSpc>
              <a:spcPct val="90000"/>
            </a:lnSpc>
            <a:spcBef>
              <a:spcPct val="0"/>
            </a:spcBef>
            <a:spcAft>
              <a:spcPct val="35000"/>
            </a:spcAft>
            <a:buNone/>
          </a:pPr>
          <a:r>
            <a:rPr lang="en-US" sz="2600" b="0" kern="1200">
              <a:latin typeface="Calibri Light" panose="020F0302020204030204"/>
            </a:rPr>
            <a:t> AUC: 93.2%</a:t>
          </a:r>
        </a:p>
      </dsp:txBody>
      <dsp:txXfrm>
        <a:off x="8081708" y="1782378"/>
        <a:ext cx="1685745" cy="1338561"/>
      </dsp:txXfrm>
    </dsp:sp>
    <dsp:sp modelId="{576793C9-0D43-4ACC-A9CB-AA8BA764543F}">
      <dsp:nvSpPr>
        <dsp:cNvPr id="0" name=""/>
        <dsp:cNvSpPr/>
      </dsp:nvSpPr>
      <dsp:spPr>
        <a:xfrm>
          <a:off x="7760613" y="3120940"/>
          <a:ext cx="2006839" cy="133856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84912" rIns="184912" bIns="184912" numCol="1" spcCol="1270" anchor="ctr" anchorCtr="0">
          <a:noAutofit/>
        </a:bodyPr>
        <a:lstStyle/>
        <a:p>
          <a:pPr marL="0" lvl="0" indent="0" algn="l" defTabSz="1155700" rtl="0">
            <a:lnSpc>
              <a:spcPct val="90000"/>
            </a:lnSpc>
            <a:spcBef>
              <a:spcPct val="0"/>
            </a:spcBef>
            <a:spcAft>
              <a:spcPct val="35000"/>
            </a:spcAft>
            <a:buNone/>
          </a:pPr>
          <a:r>
            <a:rPr lang="en-US" sz="2600" b="0" kern="1200">
              <a:latin typeface="Calibri Light" panose="020F0302020204030204"/>
            </a:rPr>
            <a:t>Sensitivity: 85%</a:t>
          </a:r>
        </a:p>
      </dsp:txBody>
      <dsp:txXfrm>
        <a:off x="8081708" y="3120940"/>
        <a:ext cx="1685745" cy="1338561"/>
      </dsp:txXfrm>
    </dsp:sp>
    <dsp:sp modelId="{588E2909-C011-4A50-AD88-AEACD559A384}">
      <dsp:nvSpPr>
        <dsp:cNvPr id="0" name=""/>
        <dsp:cNvSpPr/>
      </dsp:nvSpPr>
      <dsp:spPr>
        <a:xfrm>
          <a:off x="7760613" y="4459502"/>
          <a:ext cx="2006839" cy="133856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84912" rIns="184912" bIns="184912" numCol="1" spcCol="1270" anchor="ctr" anchorCtr="0">
          <a:noAutofit/>
        </a:bodyPr>
        <a:lstStyle/>
        <a:p>
          <a:pPr marL="0" lvl="0" indent="0" algn="l" defTabSz="1155700" rtl="0">
            <a:lnSpc>
              <a:spcPct val="90000"/>
            </a:lnSpc>
            <a:spcBef>
              <a:spcPct val="0"/>
            </a:spcBef>
            <a:spcAft>
              <a:spcPct val="35000"/>
            </a:spcAft>
            <a:buNone/>
          </a:pPr>
          <a:r>
            <a:rPr lang="en-US" sz="2600" b="0" kern="1200">
              <a:latin typeface="Calibri Light" panose="020F0302020204030204"/>
            </a:rPr>
            <a:t>Specificity: 84%</a:t>
          </a:r>
        </a:p>
      </dsp:txBody>
      <dsp:txXfrm>
        <a:off x="8081708" y="4459502"/>
        <a:ext cx="1685745" cy="1338561"/>
      </dsp:txXfrm>
    </dsp:sp>
    <dsp:sp modelId="{BA0A0CF3-1D1A-4D8C-AA64-146A5A1225BE}">
      <dsp:nvSpPr>
        <dsp:cNvPr id="0" name=""/>
        <dsp:cNvSpPr/>
      </dsp:nvSpPr>
      <dsp:spPr>
        <a:xfrm>
          <a:off x="6690299" y="1247221"/>
          <a:ext cx="1337892" cy="13378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rtl="0">
            <a:lnSpc>
              <a:spcPct val="90000"/>
            </a:lnSpc>
            <a:spcBef>
              <a:spcPct val="0"/>
            </a:spcBef>
            <a:spcAft>
              <a:spcPct val="35000"/>
            </a:spcAft>
            <a:buNone/>
          </a:pPr>
          <a:r>
            <a:rPr lang="en-US" sz="2100" b="0" kern="1200">
              <a:latin typeface="Calibri Light" panose="020F0302020204030204"/>
            </a:rPr>
            <a:t>Gradient Boost</a:t>
          </a:r>
        </a:p>
      </dsp:txBody>
      <dsp:txXfrm>
        <a:off x="6886229" y="1443151"/>
        <a:ext cx="946032" cy="9460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198012-135E-4BDE-A251-321D0ACD4747}">
      <dsp:nvSpPr>
        <dsp:cNvPr id="0" name=""/>
        <dsp:cNvSpPr/>
      </dsp:nvSpPr>
      <dsp:spPr>
        <a:xfrm>
          <a:off x="2597" y="1409633"/>
          <a:ext cx="1854353" cy="1177514"/>
        </a:xfrm>
        <a:prstGeom prst="roundRect">
          <a:avLst>
            <a:gd name="adj" fmla="val 1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sp>
    <dsp:sp modelId="{B3330688-A741-4A1C-B29C-2CE9606559D5}">
      <dsp:nvSpPr>
        <dsp:cNvPr id="0" name=""/>
        <dsp:cNvSpPr/>
      </dsp:nvSpPr>
      <dsp:spPr>
        <a:xfrm>
          <a:off x="208636" y="1605371"/>
          <a:ext cx="1854353" cy="1177514"/>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latin typeface="Calibri Light" panose="020F0302020204030204"/>
            </a:rPr>
            <a:t> Test AUC: 91.8%</a:t>
          </a:r>
          <a:endParaRPr lang="en-US" sz="2700" kern="1200"/>
        </a:p>
      </dsp:txBody>
      <dsp:txXfrm>
        <a:off x="243124" y="1639859"/>
        <a:ext cx="1785377" cy="1108538"/>
      </dsp:txXfrm>
    </dsp:sp>
    <dsp:sp modelId="{A02687F6-1BAB-49B2-94F2-C55974C468FE}">
      <dsp:nvSpPr>
        <dsp:cNvPr id="0" name=""/>
        <dsp:cNvSpPr/>
      </dsp:nvSpPr>
      <dsp:spPr>
        <a:xfrm>
          <a:off x="2269029" y="1409633"/>
          <a:ext cx="1854353" cy="1177514"/>
        </a:xfrm>
        <a:prstGeom prst="roundRect">
          <a:avLst>
            <a:gd name="adj" fmla="val 1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sp>
    <dsp:sp modelId="{483D6EBA-D0FD-4448-AA17-5F53ACBE3AB1}">
      <dsp:nvSpPr>
        <dsp:cNvPr id="0" name=""/>
        <dsp:cNvSpPr/>
      </dsp:nvSpPr>
      <dsp:spPr>
        <a:xfrm>
          <a:off x="2475068" y="1605371"/>
          <a:ext cx="1854353" cy="1177514"/>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latin typeface="Calibri Light" panose="020F0302020204030204"/>
            </a:rPr>
            <a:t> Threshold: 22.2%</a:t>
          </a:r>
          <a:endParaRPr lang="en-US" sz="2700" kern="1200"/>
        </a:p>
      </dsp:txBody>
      <dsp:txXfrm>
        <a:off x="2509556" y="1639859"/>
        <a:ext cx="1785377" cy="1108538"/>
      </dsp:txXfrm>
    </dsp:sp>
    <dsp:sp modelId="{65713B24-1585-4D49-807E-A4FCAA172A1F}">
      <dsp:nvSpPr>
        <dsp:cNvPr id="0" name=""/>
        <dsp:cNvSpPr/>
      </dsp:nvSpPr>
      <dsp:spPr>
        <a:xfrm>
          <a:off x="4535462" y="1409633"/>
          <a:ext cx="1854353" cy="1177514"/>
        </a:xfrm>
        <a:prstGeom prst="roundRect">
          <a:avLst>
            <a:gd name="adj" fmla="val 1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sp>
    <dsp:sp modelId="{22E1A532-E0A7-4285-BB01-6E3B08084478}">
      <dsp:nvSpPr>
        <dsp:cNvPr id="0" name=""/>
        <dsp:cNvSpPr/>
      </dsp:nvSpPr>
      <dsp:spPr>
        <a:xfrm>
          <a:off x="4741501" y="1605371"/>
          <a:ext cx="1854353" cy="1177514"/>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latin typeface="Calibri Light" panose="020F0302020204030204"/>
            </a:rPr>
            <a:t> Sensitivity: 89%</a:t>
          </a:r>
          <a:endParaRPr lang="en-US" sz="2700" kern="1200"/>
        </a:p>
      </dsp:txBody>
      <dsp:txXfrm>
        <a:off x="4775989" y="1639859"/>
        <a:ext cx="1785377" cy="1108538"/>
      </dsp:txXfrm>
    </dsp:sp>
    <dsp:sp modelId="{44C44E6C-C7E5-42CB-9D81-0C678CAA6997}">
      <dsp:nvSpPr>
        <dsp:cNvPr id="0" name=""/>
        <dsp:cNvSpPr/>
      </dsp:nvSpPr>
      <dsp:spPr>
        <a:xfrm>
          <a:off x="6801894" y="1409633"/>
          <a:ext cx="1854353" cy="1177514"/>
        </a:xfrm>
        <a:prstGeom prst="roundRect">
          <a:avLst>
            <a:gd name="adj" fmla="val 1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sp>
    <dsp:sp modelId="{216E2010-4F6A-44DE-AA20-ED14386921FC}">
      <dsp:nvSpPr>
        <dsp:cNvPr id="0" name=""/>
        <dsp:cNvSpPr/>
      </dsp:nvSpPr>
      <dsp:spPr>
        <a:xfrm>
          <a:off x="7007933" y="1605371"/>
          <a:ext cx="1854353" cy="1177514"/>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latin typeface="Calibri Light" panose="020F0302020204030204"/>
            </a:rPr>
            <a:t> Specificity: 78%</a:t>
          </a:r>
        </a:p>
      </dsp:txBody>
      <dsp:txXfrm>
        <a:off x="7042421" y="1639859"/>
        <a:ext cx="1785377" cy="110853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F3C21D-A325-4C48-A3F7-0E8B27A38B41}" type="datetimeFigureOut">
              <a:t>4/30/2023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C5CDA9-AB07-4437-8ADE-C076C01A982C}" type="slidenum">
              <a:t>‹#›</a:t>
            </a:fld>
            <a:endParaRPr lang="en-US"/>
          </a:p>
        </p:txBody>
      </p:sp>
    </p:spTree>
    <p:extLst>
      <p:ext uri="{BB962C8B-B14F-4D97-AF65-F5344CB8AC3E}">
        <p14:creationId xmlns:p14="http://schemas.microsoft.com/office/powerpoint/2010/main" val="3881449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FC5CDA9-AB07-4437-8ADE-C076C01A982C}" type="slidenum">
              <a:rPr lang="en-US" smtClean="0"/>
              <a:t>2</a:t>
            </a:fld>
            <a:endParaRPr lang="en-US"/>
          </a:p>
        </p:txBody>
      </p:sp>
    </p:spTree>
    <p:extLst>
      <p:ext uri="{BB962C8B-B14F-4D97-AF65-F5344CB8AC3E}">
        <p14:creationId xmlns:p14="http://schemas.microsoft.com/office/powerpoint/2010/main" val="2989170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US">
              <a:cs typeface="Calibri"/>
            </a:endParaRPr>
          </a:p>
        </p:txBody>
      </p:sp>
      <p:sp>
        <p:nvSpPr>
          <p:cNvPr id="4" name="Slide Number Placeholder 3"/>
          <p:cNvSpPr>
            <a:spLocks noGrp="1"/>
          </p:cNvSpPr>
          <p:nvPr>
            <p:ph type="sldNum" sz="quarter" idx="5"/>
          </p:nvPr>
        </p:nvSpPr>
        <p:spPr/>
        <p:txBody>
          <a:bodyPr/>
          <a:lstStyle/>
          <a:p>
            <a:fld id="{2FC5CDA9-AB07-4437-8ADE-C076C01A982C}" type="slidenum">
              <a:t>16</a:t>
            </a:fld>
            <a:endParaRPr lang="en-US"/>
          </a:p>
        </p:txBody>
      </p:sp>
    </p:spTree>
    <p:extLst>
      <p:ext uri="{BB962C8B-B14F-4D97-AF65-F5344CB8AC3E}">
        <p14:creationId xmlns:p14="http://schemas.microsoft.com/office/powerpoint/2010/main" val="2559059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Overall, our model is successful in minimizing false negatives in sending a patient home who has an undiagnosed complication. </a:t>
            </a:r>
          </a:p>
          <a:p>
            <a:r>
              <a:rPr lang="en-US"/>
              <a:t>Although the model is predicting more false positives, that cost to a hospital is better than the  alternative of the high cost of a false negative. Thank you. </a:t>
            </a:r>
            <a:endParaRPr lang="en-US">
              <a:cs typeface="Calibri"/>
            </a:endParaRPr>
          </a:p>
        </p:txBody>
      </p:sp>
      <p:sp>
        <p:nvSpPr>
          <p:cNvPr id="4" name="Slide Number Placeholder 3"/>
          <p:cNvSpPr>
            <a:spLocks noGrp="1"/>
          </p:cNvSpPr>
          <p:nvPr>
            <p:ph type="sldNum" sz="quarter" idx="5"/>
          </p:nvPr>
        </p:nvSpPr>
        <p:spPr/>
        <p:txBody>
          <a:bodyPr/>
          <a:lstStyle/>
          <a:p>
            <a:fld id="{2FC5CDA9-AB07-4437-8ADE-C076C01A982C}" type="slidenum">
              <a:rPr lang="en-US"/>
              <a:t>17</a:t>
            </a:fld>
            <a:endParaRPr lang="en-US"/>
          </a:p>
        </p:txBody>
      </p:sp>
    </p:spTree>
    <p:extLst>
      <p:ext uri="{BB962C8B-B14F-4D97-AF65-F5344CB8AC3E}">
        <p14:creationId xmlns:p14="http://schemas.microsoft.com/office/powerpoint/2010/main" val="3867258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Calibri" panose="020F0502020204030204" pitchFamily="34" charset="0"/>
                <a:ea typeface="Calibri" panose="020F0502020204030204" pitchFamily="34" charset="0"/>
                <a:cs typeface="Arial" panose="020B0604020202020204" pitchFamily="34" charset="0"/>
              </a:rPr>
              <a:t>For this project, we analyzed data obtained from Kaggle, which was originally collected for a study titled “Operation Timing and 30-Day Mortality After Elective General Surgery”. Our dataset consists of a single CSV file that includes the records of 14,635 patients who underwent elective general surgery. Specifically, the dataset has information on the patient’s age, gender, race, body mass index (BMI), comorbidities, several surgical indices, and the surgical timing predictors. The outcome variable of interest in this dataset was the occurrence of in-hospital complications.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Calibri" panose="020F0502020204030204" pitchFamily="34" charset="0"/>
                <a:ea typeface="Calibri" panose="020F0502020204030204" pitchFamily="34" charset="0"/>
                <a:cs typeface="Arial" panose="020B0604020202020204" pitchFamily="34" charset="0"/>
              </a:rPr>
              <a:t>We also consulted a few other external sources such as the Agency for Healthcare Research and Quality to learn more about different surgery procedures and different indices mentioned in the dataset</a:t>
            </a:r>
          </a:p>
          <a:p>
            <a:endParaRPr lang="en-US"/>
          </a:p>
        </p:txBody>
      </p:sp>
      <p:sp>
        <p:nvSpPr>
          <p:cNvPr id="4" name="Slide Number Placeholder 3"/>
          <p:cNvSpPr>
            <a:spLocks noGrp="1"/>
          </p:cNvSpPr>
          <p:nvPr>
            <p:ph type="sldNum" sz="quarter" idx="5"/>
          </p:nvPr>
        </p:nvSpPr>
        <p:spPr/>
        <p:txBody>
          <a:bodyPr/>
          <a:lstStyle/>
          <a:p>
            <a:fld id="{2FC5CDA9-AB07-4437-8ADE-C076C01A982C}" type="slidenum">
              <a:rPr lang="en-US" smtClean="0"/>
              <a:t>3</a:t>
            </a:fld>
            <a:endParaRPr lang="en-US"/>
          </a:p>
        </p:txBody>
      </p:sp>
    </p:spTree>
    <p:extLst>
      <p:ext uri="{BB962C8B-B14F-4D97-AF65-F5344CB8AC3E}">
        <p14:creationId xmlns:p14="http://schemas.microsoft.com/office/powerpoint/2010/main" val="942156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made sure that there are no missing values and significant outliers that could negative impact our models.</a:t>
            </a:r>
          </a:p>
          <a:p>
            <a:endParaRPr lang="en-US"/>
          </a:p>
          <a:p>
            <a:r>
              <a:rPr lang="en-US"/>
              <a:t>Ensure consistency, scaled and centered data so that it is easier to compare values across variables (“standardizing”).</a:t>
            </a:r>
          </a:p>
          <a:p>
            <a:endParaRPr lang="en-US"/>
          </a:p>
          <a:p>
            <a:r>
              <a:rPr lang="en-US"/>
              <a:t>Put 80% into training to build models and the remaining 20% into testing to evaluate how well the models will be able to predict future data. </a:t>
            </a:r>
          </a:p>
        </p:txBody>
      </p:sp>
      <p:sp>
        <p:nvSpPr>
          <p:cNvPr id="4" name="Slide Number Placeholder 3"/>
          <p:cNvSpPr>
            <a:spLocks noGrp="1"/>
          </p:cNvSpPr>
          <p:nvPr>
            <p:ph type="sldNum" sz="quarter" idx="5"/>
          </p:nvPr>
        </p:nvSpPr>
        <p:spPr/>
        <p:txBody>
          <a:bodyPr/>
          <a:lstStyle/>
          <a:p>
            <a:fld id="{2FC5CDA9-AB07-4437-8ADE-C076C01A982C}" type="slidenum">
              <a:rPr lang="en-US" smtClean="0"/>
              <a:t>4</a:t>
            </a:fld>
            <a:endParaRPr lang="en-US"/>
          </a:p>
        </p:txBody>
      </p:sp>
    </p:spTree>
    <p:extLst>
      <p:ext uri="{BB962C8B-B14F-4D97-AF65-F5344CB8AC3E}">
        <p14:creationId xmlns:p14="http://schemas.microsoft.com/office/powerpoint/2010/main" val="74151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AUC: overall accuracy</a:t>
            </a:r>
          </a:p>
          <a:p>
            <a:r>
              <a:rPr lang="en-US" b="0" i="0">
                <a:solidFill>
                  <a:srgbClr val="374151"/>
                </a:solidFill>
                <a:effectLst/>
                <a:latin typeface="Söhne"/>
              </a:rPr>
              <a:t>Specificity: the proportion of surgical complications correctly identified by the model out of all actual complication cases. </a:t>
            </a:r>
          </a:p>
          <a:p>
            <a:r>
              <a:rPr lang="en-US" b="0" i="0">
                <a:solidFill>
                  <a:srgbClr val="374151"/>
                </a:solidFill>
                <a:effectLst/>
                <a:latin typeface="Söhne"/>
              </a:rPr>
              <a:t>Sensitivity: the proportion of cases where no surgical complications correctly identified by the model out of all actual cases with no complications.</a:t>
            </a:r>
            <a:endParaRPr lang="en-US"/>
          </a:p>
        </p:txBody>
      </p:sp>
      <p:sp>
        <p:nvSpPr>
          <p:cNvPr id="4" name="Slide Number Placeholder 3"/>
          <p:cNvSpPr>
            <a:spLocks noGrp="1"/>
          </p:cNvSpPr>
          <p:nvPr>
            <p:ph type="sldNum" sz="quarter" idx="5"/>
          </p:nvPr>
        </p:nvSpPr>
        <p:spPr/>
        <p:txBody>
          <a:bodyPr/>
          <a:lstStyle/>
          <a:p>
            <a:fld id="{2FC5CDA9-AB07-4437-8ADE-C076C01A982C}" type="slidenum">
              <a:rPr lang="en-US" smtClean="0"/>
              <a:t>5</a:t>
            </a:fld>
            <a:endParaRPr lang="en-US"/>
          </a:p>
        </p:txBody>
      </p:sp>
    </p:spTree>
    <p:extLst>
      <p:ext uri="{BB962C8B-B14F-4D97-AF65-F5344CB8AC3E}">
        <p14:creationId xmlns:p14="http://schemas.microsoft.com/office/powerpoint/2010/main" val="1802932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Identify our 1:6 threshold ratio.</a:t>
            </a:r>
          </a:p>
          <a:p>
            <a:r>
              <a:rPr lang="en-US">
                <a:ea typeface="Calibri"/>
                <a:cs typeface="Calibri"/>
              </a:rPr>
              <a:t>Discuss effect of a disproportionate rate of false positives vs negatives. Better for the hospital to over predict complications, as the cost of care is much lower than the cost if they mistakenly release a patient who will have complications</a:t>
            </a:r>
          </a:p>
        </p:txBody>
      </p:sp>
      <p:sp>
        <p:nvSpPr>
          <p:cNvPr id="4" name="Slide Number Placeholder 3"/>
          <p:cNvSpPr>
            <a:spLocks noGrp="1"/>
          </p:cNvSpPr>
          <p:nvPr>
            <p:ph type="sldNum" sz="quarter" idx="5"/>
          </p:nvPr>
        </p:nvSpPr>
        <p:spPr/>
        <p:txBody>
          <a:bodyPr/>
          <a:lstStyle/>
          <a:p>
            <a:fld id="{2FC5CDA9-AB07-4437-8ADE-C076C01A982C}" type="slidenum">
              <a:rPr lang="en-US"/>
              <a:t>8</a:t>
            </a:fld>
            <a:endParaRPr lang="en-US"/>
          </a:p>
        </p:txBody>
      </p:sp>
    </p:spTree>
    <p:extLst>
      <p:ext uri="{BB962C8B-B14F-4D97-AF65-F5344CB8AC3E}">
        <p14:creationId xmlns:p14="http://schemas.microsoft.com/office/powerpoint/2010/main" val="2345217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2FC5CDA9-AB07-4437-8ADE-C076C01A982C}" type="slidenum">
              <a:rPr lang="en-US"/>
              <a:t>9</a:t>
            </a:fld>
            <a:endParaRPr lang="en-US"/>
          </a:p>
        </p:txBody>
      </p:sp>
    </p:spTree>
    <p:extLst>
      <p:ext uri="{BB962C8B-B14F-4D97-AF65-F5344CB8AC3E}">
        <p14:creationId xmlns:p14="http://schemas.microsoft.com/office/powerpoint/2010/main" val="353579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2FC5CDA9-AB07-4437-8ADE-C076C01A982C}" type="slidenum">
              <a:rPr lang="en-US"/>
              <a:t>10</a:t>
            </a:fld>
            <a:endParaRPr lang="en-US"/>
          </a:p>
        </p:txBody>
      </p:sp>
    </p:spTree>
    <p:extLst>
      <p:ext uri="{BB962C8B-B14F-4D97-AF65-F5344CB8AC3E}">
        <p14:creationId xmlns:p14="http://schemas.microsoft.com/office/powerpoint/2010/main" val="1361890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Threshold of 18% provided recall of 92% (most important measure against false negatives) and precision of 70%. Testing set. AUC of 0.923.</a:t>
            </a:r>
          </a:p>
        </p:txBody>
      </p:sp>
      <p:sp>
        <p:nvSpPr>
          <p:cNvPr id="4" name="Slide Number Placeholder 3"/>
          <p:cNvSpPr>
            <a:spLocks noGrp="1"/>
          </p:cNvSpPr>
          <p:nvPr>
            <p:ph type="sldNum" sz="quarter" idx="5"/>
          </p:nvPr>
        </p:nvSpPr>
        <p:spPr/>
        <p:txBody>
          <a:bodyPr/>
          <a:lstStyle/>
          <a:p>
            <a:fld id="{2FC5CDA9-AB07-4437-8ADE-C076C01A982C}" type="slidenum">
              <a:rPr lang="en-US"/>
              <a:t>13</a:t>
            </a:fld>
            <a:endParaRPr lang="en-US"/>
          </a:p>
        </p:txBody>
      </p:sp>
    </p:spTree>
    <p:extLst>
      <p:ext uri="{BB962C8B-B14F-4D97-AF65-F5344CB8AC3E}">
        <p14:creationId xmlns:p14="http://schemas.microsoft.com/office/powerpoint/2010/main" val="4116221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t>The rank widget displays the information gain from each variable, which offers insight into the forest</a:t>
            </a:r>
          </a:p>
          <a:p>
            <a:pPr>
              <a:lnSpc>
                <a:spcPct val="90000"/>
              </a:lnSpc>
              <a:spcBef>
                <a:spcPts val="1000"/>
              </a:spcBef>
            </a:pPr>
            <a:endParaRPr lang="en-US"/>
          </a:p>
          <a:p>
            <a:pPr>
              <a:lnSpc>
                <a:spcPct val="90000"/>
              </a:lnSpc>
              <a:spcBef>
                <a:spcPts val="1000"/>
              </a:spcBef>
            </a:pPr>
            <a:r>
              <a:rPr lang="en-US"/>
              <a:t>Charlson comorbidity index</a:t>
            </a:r>
            <a:endParaRPr lang="en-US">
              <a:cs typeface="Calibri"/>
            </a:endParaRPr>
          </a:p>
          <a:p>
            <a:pPr>
              <a:lnSpc>
                <a:spcPct val="90000"/>
              </a:lnSpc>
              <a:spcBef>
                <a:spcPts val="1000"/>
              </a:spcBef>
            </a:pPr>
            <a:endParaRPr lang="en-US">
              <a:ea typeface="Calibri"/>
              <a:cs typeface="Calibri"/>
            </a:endParaRPr>
          </a:p>
          <a:p>
            <a:pPr>
              <a:lnSpc>
                <a:spcPct val="90000"/>
              </a:lnSpc>
              <a:spcBef>
                <a:spcPts val="1000"/>
              </a:spcBef>
            </a:pPr>
            <a:r>
              <a:rPr lang="en-US">
                <a:ea typeface="Calibri"/>
                <a:cs typeface="Calibri"/>
              </a:rPr>
              <a:t>RSIs are risk </a:t>
            </a:r>
            <a:r>
              <a:rPr lang="en-US" err="1">
                <a:ea typeface="Calibri"/>
                <a:cs typeface="Calibri"/>
              </a:rPr>
              <a:t>stratfication</a:t>
            </a:r>
            <a:r>
              <a:rPr lang="en-US">
                <a:ea typeface="Calibri"/>
                <a:cs typeface="Calibri"/>
              </a:rPr>
              <a:t> </a:t>
            </a:r>
            <a:r>
              <a:rPr lang="en-US" err="1">
                <a:ea typeface="Calibri"/>
                <a:cs typeface="Calibri"/>
              </a:rPr>
              <a:t>indeces</a:t>
            </a:r>
            <a:r>
              <a:rPr lang="en-US">
                <a:ea typeface="Calibri"/>
                <a:cs typeface="Calibri"/>
              </a:rPr>
              <a:t>, and predict </a:t>
            </a:r>
            <a:r>
              <a:rPr lang="en-US"/>
              <a:t>30-day mortality and in-hospital complication using only administrative data.</a:t>
            </a:r>
          </a:p>
        </p:txBody>
      </p:sp>
      <p:sp>
        <p:nvSpPr>
          <p:cNvPr id="4" name="Slide Number Placeholder 3"/>
          <p:cNvSpPr>
            <a:spLocks noGrp="1"/>
          </p:cNvSpPr>
          <p:nvPr>
            <p:ph type="sldNum" sz="quarter" idx="5"/>
          </p:nvPr>
        </p:nvSpPr>
        <p:spPr/>
        <p:txBody>
          <a:bodyPr/>
          <a:lstStyle/>
          <a:p>
            <a:fld id="{2FC5CDA9-AB07-4437-8ADE-C076C01A982C}" type="slidenum">
              <a:t>15</a:t>
            </a:fld>
            <a:endParaRPr lang="en-US"/>
          </a:p>
        </p:txBody>
      </p:sp>
    </p:spTree>
    <p:extLst>
      <p:ext uri="{BB962C8B-B14F-4D97-AF65-F5344CB8AC3E}">
        <p14:creationId xmlns:p14="http://schemas.microsoft.com/office/powerpoint/2010/main" val="1557826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97757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11162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20186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450793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18768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4258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5258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44710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53740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88837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61780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4/30/2023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32926585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4/30/2023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7.png"/><Relationship Id="rId7" Type="http://schemas.openxmlformats.org/officeDocument/2006/relationships/diagramColors" Target="../diagrams/colors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mycreditsummit.com/average-cost-of-a-hospital-stay/" TargetMode="External"/><Relationship Id="rId3" Type="http://schemas.openxmlformats.org/officeDocument/2006/relationships/hyperlink" Target="https://www.kaggle.com/datasets/omnamahshivai/surgical-dataset-binary-classification" TargetMode="External"/><Relationship Id="rId7" Type="http://schemas.openxmlformats.org/officeDocument/2006/relationships/hyperlink" Target="https://doi.org/10.3109/10903127.2011.566261" TargetMode="External"/><Relationship Id="rId2" Type="http://schemas.openxmlformats.org/officeDocument/2006/relationships/hyperlink" Target="https://doi.org/10.1007/s40290-021-00456-4" TargetMode="External"/><Relationship Id="rId1" Type="http://schemas.openxmlformats.org/officeDocument/2006/relationships/slideLayout" Target="../slideLayouts/slideLayout2.xml"/><Relationship Id="rId6" Type="http://schemas.openxmlformats.org/officeDocument/2006/relationships/hyperlink" Target="https://www.ahrq.gov/hai/pfp/haccost2017-results.html" TargetMode="External"/><Relationship Id="rId5" Type="http://schemas.openxmlformats.org/officeDocument/2006/relationships/hyperlink" Target="https://doi.org/10.1213/ANE.0b013e31820ad0b1" TargetMode="External"/><Relationship Id="rId10" Type="http://schemas.openxmlformats.org/officeDocument/2006/relationships/hyperlink" Target="https://qualiabio.com/resources/inferences/cost-to-charge-ratios-trends-report" TargetMode="External"/><Relationship Id="rId4" Type="http://schemas.openxmlformats.org/officeDocument/2006/relationships/hyperlink" Target="https://hcup-us.ahrq.gov/toolssoftware/ccs/ccs.jsp#overview" TargetMode="External"/><Relationship Id="rId9" Type="http://schemas.openxmlformats.org/officeDocument/2006/relationships/hyperlink" Target="https://doi.org/10.4174/jkss.2011.81.5.307"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7832BF4-99CB-A9A4-1003-0751BF3247D6}"/>
              </a:ext>
            </a:extLst>
          </p:cNvPr>
          <p:cNvPicPr>
            <a:picLocks noChangeAspect="1"/>
          </p:cNvPicPr>
          <p:nvPr/>
        </p:nvPicPr>
        <p:blipFill rotWithShape="1">
          <a:blip r:embed="rId2">
            <a:alphaModFix amt="50000"/>
          </a:blip>
          <a:srcRect t="91" b="9183"/>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a:solidFill>
                  <a:srgbClr val="FFFFFF"/>
                </a:solidFill>
                <a:cs typeface="Calibri Light"/>
              </a:rPr>
              <a:t>Assessing complication predictions in general surgery</a:t>
            </a:r>
            <a:endParaRPr lang="en-US">
              <a:solidFill>
                <a:srgbClr val="FFFFFF"/>
              </a:solidFill>
            </a:endParaRPr>
          </a:p>
        </p:txBody>
      </p:sp>
      <p:sp>
        <p:nvSpPr>
          <p:cNvPr id="3" name="Subtitle 2"/>
          <p:cNvSpPr>
            <a:spLocks noGrp="1"/>
          </p:cNvSpPr>
          <p:nvPr>
            <p:ph type="subTitle" idx="1"/>
          </p:nvPr>
        </p:nvSpPr>
        <p:spPr>
          <a:xfrm>
            <a:off x="1524000" y="4159404"/>
            <a:ext cx="9144000" cy="1098395"/>
          </a:xfrm>
        </p:spPr>
        <p:txBody>
          <a:bodyPr vert="horz" lIns="91440" tIns="45720" rIns="91440" bIns="45720" rtlCol="0" anchor="t">
            <a:normAutofit/>
          </a:bodyPr>
          <a:lstStyle/>
          <a:p>
            <a:r>
              <a:rPr lang="en-US">
                <a:solidFill>
                  <a:srgbClr val="FFFFFF"/>
                </a:solidFill>
                <a:cs typeface="Calibri"/>
              </a:rPr>
              <a:t>Grace Trane, Van Tran, Vikas Yadav and Noah Wright</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C5342-2982-C6D8-3580-A5773E664DF0}"/>
              </a:ext>
            </a:extLst>
          </p:cNvPr>
          <p:cNvSpPr>
            <a:spLocks noGrp="1"/>
          </p:cNvSpPr>
          <p:nvPr>
            <p:ph type="title"/>
          </p:nvPr>
        </p:nvSpPr>
        <p:spPr>
          <a:xfrm>
            <a:off x="838200" y="98151"/>
            <a:ext cx="10515600" cy="1133499"/>
          </a:xfrm>
        </p:spPr>
        <p:txBody>
          <a:bodyPr>
            <a:normAutofit/>
          </a:bodyPr>
          <a:lstStyle/>
          <a:p>
            <a:pPr algn="ctr"/>
            <a:r>
              <a:rPr lang="en-US" sz="5200">
                <a:cs typeface="Calibri Light"/>
              </a:rPr>
              <a:t>Model Analysis</a:t>
            </a:r>
            <a:endParaRPr lang="en-US" sz="5200"/>
          </a:p>
        </p:txBody>
      </p:sp>
      <p:graphicFrame>
        <p:nvGraphicFramePr>
          <p:cNvPr id="5" name="Diagram 5">
            <a:extLst>
              <a:ext uri="{FF2B5EF4-FFF2-40B4-BE49-F238E27FC236}">
                <a16:creationId xmlns:a16="http://schemas.microsoft.com/office/drawing/2014/main" id="{797902F1-B932-0561-6B55-7A01A1E67FAD}"/>
              </a:ext>
            </a:extLst>
          </p:cNvPr>
          <p:cNvGraphicFramePr/>
          <p:nvPr>
            <p:extLst>
              <p:ext uri="{D42A27DB-BD31-4B8C-83A1-F6EECF244321}">
                <p14:modId xmlns:p14="http://schemas.microsoft.com/office/powerpoint/2010/main" val="3663647136"/>
              </p:ext>
            </p:extLst>
          </p:nvPr>
        </p:nvGraphicFramePr>
        <p:xfrm>
          <a:off x="835445" y="112925"/>
          <a:ext cx="9768288" cy="70452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55" name="TextBox 1054">
            <a:extLst>
              <a:ext uri="{FF2B5EF4-FFF2-40B4-BE49-F238E27FC236}">
                <a16:creationId xmlns:a16="http://schemas.microsoft.com/office/drawing/2014/main" id="{F949C562-3A27-4B02-3766-B6533759B5BF}"/>
              </a:ext>
            </a:extLst>
          </p:cNvPr>
          <p:cNvSpPr txBox="1"/>
          <p:nvPr/>
        </p:nvSpPr>
        <p:spPr>
          <a:xfrm>
            <a:off x="8295861" y="5880612"/>
            <a:ext cx="298557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accent6"/>
                </a:solidFill>
                <a:ea typeface="Calibri"/>
                <a:cs typeface="Calibri"/>
              </a:rPr>
              <a:t>High sensitivity, highest AUC achieved</a:t>
            </a:r>
          </a:p>
        </p:txBody>
      </p:sp>
      <p:sp>
        <p:nvSpPr>
          <p:cNvPr id="1057" name="TextBox 1056">
            <a:extLst>
              <a:ext uri="{FF2B5EF4-FFF2-40B4-BE49-F238E27FC236}">
                <a16:creationId xmlns:a16="http://schemas.microsoft.com/office/drawing/2014/main" id="{3501D3F6-6FA6-3FE1-DAE8-9929EF237FBD}"/>
              </a:ext>
            </a:extLst>
          </p:cNvPr>
          <p:cNvSpPr txBox="1"/>
          <p:nvPr/>
        </p:nvSpPr>
        <p:spPr>
          <a:xfrm>
            <a:off x="5016426" y="5863688"/>
            <a:ext cx="264221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accent6"/>
                </a:solidFill>
                <a:ea typeface="Calibri"/>
                <a:cs typeface="Calibri"/>
              </a:rPr>
              <a:t>High AUC, high sensitivity</a:t>
            </a:r>
          </a:p>
        </p:txBody>
      </p:sp>
      <p:sp>
        <p:nvSpPr>
          <p:cNvPr id="1060" name="Rectangle: Rounded Corners 1059">
            <a:extLst>
              <a:ext uri="{FF2B5EF4-FFF2-40B4-BE49-F238E27FC236}">
                <a16:creationId xmlns:a16="http://schemas.microsoft.com/office/drawing/2014/main" id="{A68A4A1C-A99D-D84C-D70A-30A11B82D7F6}"/>
              </a:ext>
            </a:extLst>
          </p:cNvPr>
          <p:cNvSpPr/>
          <p:nvPr/>
        </p:nvSpPr>
        <p:spPr>
          <a:xfrm>
            <a:off x="4073223" y="1235494"/>
            <a:ext cx="7441304" cy="5551714"/>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4" name="TextBox 1253">
            <a:extLst>
              <a:ext uri="{FF2B5EF4-FFF2-40B4-BE49-F238E27FC236}">
                <a16:creationId xmlns:a16="http://schemas.microsoft.com/office/drawing/2014/main" id="{3AAEA339-A95E-32AB-00C0-B618C0169F6D}"/>
              </a:ext>
            </a:extLst>
          </p:cNvPr>
          <p:cNvSpPr txBox="1"/>
          <p:nvPr/>
        </p:nvSpPr>
        <p:spPr>
          <a:xfrm>
            <a:off x="1750644" y="5858898"/>
            <a:ext cx="264221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70AD47"/>
                </a:solidFill>
                <a:ea typeface="Calibri"/>
                <a:cs typeface="Calibri"/>
              </a:rPr>
              <a:t>High AUC</a:t>
            </a:r>
            <a:endParaRPr lang="en-US">
              <a:solidFill>
                <a:srgbClr val="70AD47"/>
              </a:solidFill>
            </a:endParaRPr>
          </a:p>
        </p:txBody>
      </p:sp>
    </p:spTree>
    <p:extLst>
      <p:ext uri="{BB962C8B-B14F-4D97-AF65-F5344CB8AC3E}">
        <p14:creationId xmlns:p14="http://schemas.microsoft.com/office/powerpoint/2010/main" val="37723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54ECF-093A-CB84-0050-B87677207CA4}"/>
              </a:ext>
            </a:extLst>
          </p:cNvPr>
          <p:cNvSpPr>
            <a:spLocks noGrp="1"/>
          </p:cNvSpPr>
          <p:nvPr>
            <p:ph type="title"/>
          </p:nvPr>
        </p:nvSpPr>
        <p:spPr>
          <a:xfrm>
            <a:off x="428625" y="120823"/>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Investigating errors in prediction: Gradient Boosting</a:t>
            </a:r>
            <a:endParaRPr lang="en-US">
              <a:cs typeface="Calibri Light" panose="020F0302020204030204"/>
            </a:endParaRPr>
          </a:p>
        </p:txBody>
      </p:sp>
      <p:sp>
        <p:nvSpPr>
          <p:cNvPr id="3" name="TextBox 2">
            <a:extLst>
              <a:ext uri="{FF2B5EF4-FFF2-40B4-BE49-F238E27FC236}">
                <a16:creationId xmlns:a16="http://schemas.microsoft.com/office/drawing/2014/main" id="{696E479B-F900-C093-28D4-82E4721D6346}"/>
              </a:ext>
            </a:extLst>
          </p:cNvPr>
          <p:cNvSpPr txBox="1"/>
          <p:nvPr/>
        </p:nvSpPr>
        <p:spPr>
          <a:xfrm>
            <a:off x="212718" y="1555595"/>
            <a:ext cx="27261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5" name="TextBox 4">
            <a:extLst>
              <a:ext uri="{FF2B5EF4-FFF2-40B4-BE49-F238E27FC236}">
                <a16:creationId xmlns:a16="http://schemas.microsoft.com/office/drawing/2014/main" id="{B88FC15F-F445-E576-1220-40A21A009C65}"/>
              </a:ext>
            </a:extLst>
          </p:cNvPr>
          <p:cNvSpPr txBox="1"/>
          <p:nvPr/>
        </p:nvSpPr>
        <p:spPr>
          <a:xfrm>
            <a:off x="889000" y="6395780"/>
            <a:ext cx="99251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cs typeface="Calibri"/>
              </a:rPr>
              <a:t>Figure 2: Age vs. Complication scatter plot of log loss values (error) of gradient boosted model.</a:t>
            </a:r>
            <a:endParaRPr lang="en-US">
              <a:cs typeface="Calibri" panose="020F0502020204030204"/>
            </a:endParaRPr>
          </a:p>
        </p:txBody>
      </p:sp>
      <p:pic>
        <p:nvPicPr>
          <p:cNvPr id="4" name="Picture 5">
            <a:extLst>
              <a:ext uri="{FF2B5EF4-FFF2-40B4-BE49-F238E27FC236}">
                <a16:creationId xmlns:a16="http://schemas.microsoft.com/office/drawing/2014/main" id="{C34D9E69-AB05-330B-FF77-ED9454878733}"/>
              </a:ext>
            </a:extLst>
          </p:cNvPr>
          <p:cNvPicPr>
            <a:picLocks noChangeAspect="1"/>
          </p:cNvPicPr>
          <p:nvPr/>
        </p:nvPicPr>
        <p:blipFill>
          <a:blip r:embed="rId2"/>
          <a:stretch>
            <a:fillRect/>
          </a:stretch>
        </p:blipFill>
        <p:spPr>
          <a:xfrm>
            <a:off x="178904" y="690928"/>
            <a:ext cx="11714921" cy="6072490"/>
          </a:xfrm>
          <a:prstGeom prst="rect">
            <a:avLst/>
          </a:prstGeom>
        </p:spPr>
      </p:pic>
    </p:spTree>
    <p:extLst>
      <p:ext uri="{BB962C8B-B14F-4D97-AF65-F5344CB8AC3E}">
        <p14:creationId xmlns:p14="http://schemas.microsoft.com/office/powerpoint/2010/main" val="2861530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A06FD48-9B52-912E-C035-8B0C4B80AA02}"/>
              </a:ext>
            </a:extLst>
          </p:cNvPr>
          <p:cNvSpPr txBox="1">
            <a:spLocks/>
          </p:cNvSpPr>
          <p:nvPr/>
        </p:nvSpPr>
        <p:spPr>
          <a:xfrm>
            <a:off x="428625" y="120823"/>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chemeClr val="tx1">
                    <a:lumMod val="85000"/>
                    <a:lumOff val="15000"/>
                  </a:schemeClr>
                </a:solidFill>
              </a:rPr>
              <a:t>Investigating errors in prediction: Random Forest</a:t>
            </a:r>
            <a:endParaRPr lang="en-US">
              <a:cs typeface="Calibri Light" panose="020F0302020204030204"/>
            </a:endParaRPr>
          </a:p>
        </p:txBody>
      </p:sp>
      <p:sp>
        <p:nvSpPr>
          <p:cNvPr id="12" name="TextBox 11">
            <a:extLst>
              <a:ext uri="{FF2B5EF4-FFF2-40B4-BE49-F238E27FC236}">
                <a16:creationId xmlns:a16="http://schemas.microsoft.com/office/drawing/2014/main" id="{E848351A-07C5-DB9F-7FC9-9ED4E53405A1}"/>
              </a:ext>
            </a:extLst>
          </p:cNvPr>
          <p:cNvSpPr txBox="1"/>
          <p:nvPr/>
        </p:nvSpPr>
        <p:spPr>
          <a:xfrm>
            <a:off x="979456" y="6369275"/>
            <a:ext cx="96634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cs typeface="Calibri"/>
              </a:rPr>
              <a:t>Figure 3: Age vs. Complication scatter plot of log loss values (error) of Random Forest model.</a:t>
            </a:r>
            <a:endParaRPr lang="en-US">
              <a:cs typeface="Calibri" panose="020F0502020204030204"/>
            </a:endParaRPr>
          </a:p>
        </p:txBody>
      </p:sp>
      <p:pic>
        <p:nvPicPr>
          <p:cNvPr id="2" name="Picture 2" descr="Graphical user interface&#10;&#10;Description automatically generated">
            <a:extLst>
              <a:ext uri="{FF2B5EF4-FFF2-40B4-BE49-F238E27FC236}">
                <a16:creationId xmlns:a16="http://schemas.microsoft.com/office/drawing/2014/main" id="{F8C2B6D6-0FE3-AFF4-0394-F4576354C0B2}"/>
              </a:ext>
            </a:extLst>
          </p:cNvPr>
          <p:cNvPicPr>
            <a:picLocks noChangeAspect="1"/>
          </p:cNvPicPr>
          <p:nvPr/>
        </p:nvPicPr>
        <p:blipFill>
          <a:blip r:embed="rId2"/>
          <a:stretch>
            <a:fillRect/>
          </a:stretch>
        </p:blipFill>
        <p:spPr>
          <a:xfrm>
            <a:off x="72887" y="546261"/>
            <a:ext cx="11712560" cy="6189544"/>
          </a:xfrm>
          <a:prstGeom prst="rect">
            <a:avLst/>
          </a:prstGeom>
        </p:spPr>
      </p:pic>
    </p:spTree>
    <p:extLst>
      <p:ext uri="{BB962C8B-B14F-4D97-AF65-F5344CB8AC3E}">
        <p14:creationId xmlns:p14="http://schemas.microsoft.com/office/powerpoint/2010/main" val="1486990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BD89E-AC66-7676-B9AC-D283683A37FF}"/>
              </a:ext>
            </a:extLst>
          </p:cNvPr>
          <p:cNvSpPr>
            <a:spLocks noGrp="1"/>
          </p:cNvSpPr>
          <p:nvPr>
            <p:ph type="title"/>
          </p:nvPr>
        </p:nvSpPr>
        <p:spPr>
          <a:xfrm>
            <a:off x="505878" y="479493"/>
            <a:ext cx="10847922" cy="1325563"/>
          </a:xfrm>
        </p:spPr>
        <p:txBody>
          <a:bodyPr>
            <a:normAutofit/>
          </a:bodyPr>
          <a:lstStyle/>
          <a:p>
            <a:r>
              <a:rPr lang="en-US">
                <a:cs typeface="Calibri Light"/>
              </a:rPr>
              <a:t>Final model: Random Forest</a:t>
            </a:r>
          </a:p>
        </p:txBody>
      </p:sp>
      <p:pic>
        <p:nvPicPr>
          <p:cNvPr id="24" name="Picture 24" descr="Shape&#10;&#10;Description automatically generated">
            <a:extLst>
              <a:ext uri="{FF2B5EF4-FFF2-40B4-BE49-F238E27FC236}">
                <a16:creationId xmlns:a16="http://schemas.microsoft.com/office/drawing/2014/main" id="{BDD40CC4-7547-E11C-5D4C-63E2787F3C44}"/>
              </a:ext>
            </a:extLst>
          </p:cNvPr>
          <p:cNvPicPr>
            <a:picLocks noChangeAspect="1"/>
          </p:cNvPicPr>
          <p:nvPr/>
        </p:nvPicPr>
        <p:blipFill>
          <a:blip r:embed="rId3"/>
          <a:stretch>
            <a:fillRect/>
          </a:stretch>
        </p:blipFill>
        <p:spPr>
          <a:xfrm>
            <a:off x="427761" y="4772325"/>
            <a:ext cx="10937646" cy="208283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graphicFrame>
        <p:nvGraphicFramePr>
          <p:cNvPr id="3" name="Diagram 3">
            <a:extLst>
              <a:ext uri="{FF2B5EF4-FFF2-40B4-BE49-F238E27FC236}">
                <a16:creationId xmlns:a16="http://schemas.microsoft.com/office/drawing/2014/main" id="{8ACF6ABF-EA58-F985-9BC9-B97B36FC21F5}"/>
              </a:ext>
            </a:extLst>
          </p:cNvPr>
          <p:cNvGraphicFramePr/>
          <p:nvPr>
            <p:extLst>
              <p:ext uri="{D42A27DB-BD31-4B8C-83A1-F6EECF244321}">
                <p14:modId xmlns:p14="http://schemas.microsoft.com/office/powerpoint/2010/main" val="2100894817"/>
              </p:ext>
            </p:extLst>
          </p:nvPr>
        </p:nvGraphicFramePr>
        <p:xfrm>
          <a:off x="1497396" y="1029647"/>
          <a:ext cx="8864885" cy="41925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97433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hart, radar chart&#10;&#10;Description automatically generated">
            <a:extLst>
              <a:ext uri="{FF2B5EF4-FFF2-40B4-BE49-F238E27FC236}">
                <a16:creationId xmlns:a16="http://schemas.microsoft.com/office/drawing/2014/main" id="{D45C0509-E7DA-2A19-0A6D-1090E0674F93}"/>
              </a:ext>
            </a:extLst>
          </p:cNvPr>
          <p:cNvPicPr>
            <a:picLocks noChangeAspect="1"/>
          </p:cNvPicPr>
          <p:nvPr/>
        </p:nvPicPr>
        <p:blipFill>
          <a:blip r:embed="rId2"/>
          <a:stretch>
            <a:fillRect/>
          </a:stretch>
        </p:blipFill>
        <p:spPr>
          <a:xfrm>
            <a:off x="1235725" y="1482673"/>
            <a:ext cx="9399224" cy="5196316"/>
          </a:xfrm>
          <a:prstGeom prst="rect">
            <a:avLst/>
          </a:prstGeom>
        </p:spPr>
      </p:pic>
      <p:sp>
        <p:nvSpPr>
          <p:cNvPr id="14" name="Title 1">
            <a:extLst>
              <a:ext uri="{FF2B5EF4-FFF2-40B4-BE49-F238E27FC236}">
                <a16:creationId xmlns:a16="http://schemas.microsoft.com/office/drawing/2014/main" id="{D2335052-CFA6-EEED-DCA0-2AEF74D5C165}"/>
              </a:ext>
            </a:extLst>
          </p:cNvPr>
          <p:cNvSpPr txBox="1">
            <a:spLocks/>
          </p:cNvSpPr>
          <p:nvPr/>
        </p:nvSpPr>
        <p:spPr>
          <a:xfrm>
            <a:off x="505878" y="479493"/>
            <a:ext cx="1084792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Final model: Random Forest</a:t>
            </a:r>
          </a:p>
        </p:txBody>
      </p:sp>
    </p:spTree>
    <p:extLst>
      <p:ext uri="{BB962C8B-B14F-4D97-AF65-F5344CB8AC3E}">
        <p14:creationId xmlns:p14="http://schemas.microsoft.com/office/powerpoint/2010/main" val="1596414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58300-B1E3-EC45-E764-DC2986561219}"/>
              </a:ext>
            </a:extLst>
          </p:cNvPr>
          <p:cNvSpPr>
            <a:spLocks noGrp="1"/>
          </p:cNvSpPr>
          <p:nvPr>
            <p:ph type="title"/>
          </p:nvPr>
        </p:nvSpPr>
        <p:spPr>
          <a:xfrm>
            <a:off x="838200" y="365125"/>
            <a:ext cx="5393361" cy="1325563"/>
          </a:xfrm>
        </p:spPr>
        <p:txBody>
          <a:bodyPr>
            <a:normAutofit/>
          </a:bodyPr>
          <a:lstStyle/>
          <a:p>
            <a:r>
              <a:rPr lang="en-US">
                <a:latin typeface="+mn-lt"/>
                <a:cs typeface="Calibri Light"/>
              </a:rPr>
              <a:t>Insight</a:t>
            </a:r>
            <a:endParaRPr lang="en-US">
              <a:latin typeface="+mn-lt"/>
            </a:endParaRPr>
          </a:p>
        </p:txBody>
      </p:sp>
      <p:sp>
        <p:nvSpPr>
          <p:cNvPr id="3" name="Content Placeholder 2">
            <a:extLst>
              <a:ext uri="{FF2B5EF4-FFF2-40B4-BE49-F238E27FC236}">
                <a16:creationId xmlns:a16="http://schemas.microsoft.com/office/drawing/2014/main" id="{494E718E-E5D8-0F03-1A7D-7C743D467AE6}"/>
              </a:ext>
            </a:extLst>
          </p:cNvPr>
          <p:cNvSpPr>
            <a:spLocks noGrp="1"/>
          </p:cNvSpPr>
          <p:nvPr>
            <p:ph idx="1"/>
          </p:nvPr>
        </p:nvSpPr>
        <p:spPr>
          <a:xfrm>
            <a:off x="838200" y="1825625"/>
            <a:ext cx="5393361" cy="4351338"/>
          </a:xfrm>
        </p:spPr>
        <p:txBody>
          <a:bodyPr vert="horz" lIns="91440" tIns="45720" rIns="91440" bIns="45720" rtlCol="0" anchor="t">
            <a:normAutofit/>
          </a:bodyPr>
          <a:lstStyle/>
          <a:p>
            <a:r>
              <a:rPr lang="en-US">
                <a:cs typeface="Arial"/>
              </a:rPr>
              <a:t>Complication largely dependent on type of surgery performed (inherent risks to different types)</a:t>
            </a:r>
          </a:p>
          <a:p>
            <a:r>
              <a:rPr lang="en-US">
                <a:ea typeface="Calibri"/>
                <a:cs typeface="Arial"/>
              </a:rPr>
              <a:t>Less healthy individual more prone to developing complications</a:t>
            </a:r>
          </a:p>
        </p:txBody>
      </p:sp>
      <p:pic>
        <p:nvPicPr>
          <p:cNvPr id="6" name="Picture 4" descr="A picture containing table&#10;&#10;Description automatically generated">
            <a:extLst>
              <a:ext uri="{FF2B5EF4-FFF2-40B4-BE49-F238E27FC236}">
                <a16:creationId xmlns:a16="http://schemas.microsoft.com/office/drawing/2014/main" id="{4DF1D4F1-73DC-E795-5260-7F4DA7351AA9}"/>
              </a:ext>
            </a:extLst>
          </p:cNvPr>
          <p:cNvPicPr>
            <a:picLocks noChangeAspect="1"/>
          </p:cNvPicPr>
          <p:nvPr/>
        </p:nvPicPr>
        <p:blipFill>
          <a:blip r:embed="rId3"/>
          <a:stretch>
            <a:fillRect/>
          </a:stretch>
        </p:blipFill>
        <p:spPr>
          <a:xfrm>
            <a:off x="7174115" y="120364"/>
            <a:ext cx="3646216" cy="6851528"/>
          </a:xfrm>
          <a:prstGeom prst="rect">
            <a:avLst/>
          </a:prstGeom>
        </p:spPr>
      </p:pic>
      <p:sp>
        <p:nvSpPr>
          <p:cNvPr id="7" name="TextBox 6">
            <a:extLst>
              <a:ext uri="{FF2B5EF4-FFF2-40B4-BE49-F238E27FC236}">
                <a16:creationId xmlns:a16="http://schemas.microsoft.com/office/drawing/2014/main" id="{72FD9A20-9DE5-2DF7-2288-272E74095907}"/>
              </a:ext>
            </a:extLst>
          </p:cNvPr>
          <p:cNvSpPr txBox="1"/>
          <p:nvPr/>
        </p:nvSpPr>
        <p:spPr>
          <a:xfrm>
            <a:off x="6368858" y="6460265"/>
            <a:ext cx="57488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ea typeface="Calibri"/>
                <a:cs typeface="Calibri"/>
              </a:rPr>
              <a:t>Figure 4: Information Gain of Random Forest variables.</a:t>
            </a:r>
            <a:endParaRPr lang="en-US" i="1"/>
          </a:p>
        </p:txBody>
      </p:sp>
      <p:sp>
        <p:nvSpPr>
          <p:cNvPr id="9" name="Rectangle: Rounded Corners 8">
            <a:extLst>
              <a:ext uri="{FF2B5EF4-FFF2-40B4-BE49-F238E27FC236}">
                <a16:creationId xmlns:a16="http://schemas.microsoft.com/office/drawing/2014/main" id="{67350F0A-871B-DFA1-5041-5AA58AC2AB12}"/>
              </a:ext>
            </a:extLst>
          </p:cNvPr>
          <p:cNvSpPr/>
          <p:nvPr/>
        </p:nvSpPr>
        <p:spPr>
          <a:xfrm>
            <a:off x="7478497" y="842241"/>
            <a:ext cx="3007123" cy="110885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F2E5B32D-091B-4C62-B12B-466592A5DC37}"/>
              </a:ext>
            </a:extLst>
          </p:cNvPr>
          <p:cNvSpPr/>
          <p:nvPr/>
        </p:nvSpPr>
        <p:spPr>
          <a:xfrm>
            <a:off x="7474589" y="1947184"/>
            <a:ext cx="3003980" cy="918308"/>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763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C558300-B1E3-EC45-E764-DC2986561219}"/>
              </a:ext>
            </a:extLst>
          </p:cNvPr>
          <p:cNvSpPr>
            <a:spLocks noGrp="1"/>
          </p:cNvSpPr>
          <p:nvPr>
            <p:ph type="title"/>
          </p:nvPr>
        </p:nvSpPr>
        <p:spPr>
          <a:xfrm>
            <a:off x="838200" y="365125"/>
            <a:ext cx="5393361" cy="1325563"/>
          </a:xfrm>
        </p:spPr>
        <p:txBody>
          <a:bodyPr>
            <a:normAutofit/>
          </a:bodyPr>
          <a:lstStyle/>
          <a:p>
            <a:r>
              <a:rPr lang="en-US">
                <a:latin typeface="+mn-lt"/>
                <a:cs typeface="Calibri Light"/>
              </a:rPr>
              <a:t>Insight</a:t>
            </a:r>
            <a:endParaRPr lang="en-US">
              <a:latin typeface="+mn-lt"/>
            </a:endParaRPr>
          </a:p>
        </p:txBody>
      </p:sp>
      <p:sp>
        <p:nvSpPr>
          <p:cNvPr id="3" name="Content Placeholder 2">
            <a:extLst>
              <a:ext uri="{FF2B5EF4-FFF2-40B4-BE49-F238E27FC236}">
                <a16:creationId xmlns:a16="http://schemas.microsoft.com/office/drawing/2014/main" id="{494E718E-E5D8-0F03-1A7D-7C743D467AE6}"/>
              </a:ext>
            </a:extLst>
          </p:cNvPr>
          <p:cNvSpPr>
            <a:spLocks noGrp="1"/>
          </p:cNvSpPr>
          <p:nvPr>
            <p:ph idx="1"/>
          </p:nvPr>
        </p:nvSpPr>
        <p:spPr>
          <a:xfrm>
            <a:off x="838200" y="1825625"/>
            <a:ext cx="5393361" cy="4351338"/>
          </a:xfrm>
        </p:spPr>
        <p:txBody>
          <a:bodyPr vert="horz" lIns="91440" tIns="45720" rIns="91440" bIns="45720" rtlCol="0" anchor="t">
            <a:normAutofit/>
          </a:bodyPr>
          <a:lstStyle/>
          <a:p>
            <a:r>
              <a:rPr lang="en-US">
                <a:cs typeface="Arial"/>
              </a:rPr>
              <a:t>Vulnerable patient population</a:t>
            </a:r>
          </a:p>
          <a:p>
            <a:r>
              <a:rPr lang="en-US">
                <a:cs typeface="Arial"/>
              </a:rPr>
              <a:t>Ensure safety and recovery, increased monitoring, follow-up appointments, and medication management</a:t>
            </a:r>
            <a:endParaRPr lang="en-US">
              <a:cs typeface="Calibri" panose="020F0502020204030204"/>
            </a:endParaRPr>
          </a:p>
          <a:p>
            <a:r>
              <a:rPr lang="en-US">
                <a:cs typeface="Arial"/>
              </a:rPr>
              <a:t>Proper education following surgery</a:t>
            </a:r>
          </a:p>
          <a:p>
            <a:pPr marL="0" indent="0">
              <a:buNone/>
            </a:pPr>
            <a:endParaRPr lang="en-US">
              <a:cs typeface="Arial"/>
            </a:endParaRPr>
          </a:p>
        </p:txBody>
      </p:sp>
      <p:pic>
        <p:nvPicPr>
          <p:cNvPr id="4" name="Picture 4" descr="A picture containing seat&#10;&#10;Description automatically generated">
            <a:extLst>
              <a:ext uri="{FF2B5EF4-FFF2-40B4-BE49-F238E27FC236}">
                <a16:creationId xmlns:a16="http://schemas.microsoft.com/office/drawing/2014/main" id="{7AAABB12-14B9-C1B3-566A-1FD60FA96AF8}"/>
              </a:ext>
            </a:extLst>
          </p:cNvPr>
          <p:cNvPicPr>
            <a:picLocks noChangeAspect="1"/>
          </p:cNvPicPr>
          <p:nvPr/>
        </p:nvPicPr>
        <p:blipFill rotWithShape="1">
          <a:blip r:embed="rId3"/>
          <a:srcRect l="19429" r="24322"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1"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2392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Surgeons working in an operating room">
            <a:extLst>
              <a:ext uri="{FF2B5EF4-FFF2-40B4-BE49-F238E27FC236}">
                <a16:creationId xmlns:a16="http://schemas.microsoft.com/office/drawing/2014/main" id="{46797A9E-664A-8318-2357-25170E4D3486}"/>
              </a:ext>
            </a:extLst>
          </p:cNvPr>
          <p:cNvPicPr>
            <a:picLocks noChangeAspect="1"/>
          </p:cNvPicPr>
          <p:nvPr/>
        </p:nvPicPr>
        <p:blipFill rotWithShape="1">
          <a:blip r:embed="rId3">
            <a:extLst>
              <a:ext uri="{28A0092B-C50C-407E-A947-70E740481C1C}">
                <a14:useLocalDpi xmlns:a14="http://schemas.microsoft.com/office/drawing/2010/main" val="0"/>
              </a:ext>
            </a:extLst>
          </a:blip>
          <a:srcRect l="5058" r="18241" b="9091"/>
          <a:stretch/>
        </p:blipFill>
        <p:spPr>
          <a:xfrm>
            <a:off x="3522468" y="10"/>
            <a:ext cx="8669532" cy="6857990"/>
          </a:xfrm>
          <a:prstGeom prst="rect">
            <a:avLst/>
          </a:prstGeom>
        </p:spPr>
      </p:pic>
      <p:sp>
        <p:nvSpPr>
          <p:cNvPr id="43" name="Rectangle 4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309F69-8099-7A99-6D9D-629B5EED93A9}"/>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Thank you!</a:t>
            </a:r>
          </a:p>
        </p:txBody>
      </p:sp>
      <p:sp>
        <p:nvSpPr>
          <p:cNvPr id="44" name="Rectangle 4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 name="Rectangle 5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70385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DE2A4-6603-C088-87BC-7BB6E19842CC}"/>
              </a:ext>
            </a:extLst>
          </p:cNvPr>
          <p:cNvSpPr>
            <a:spLocks noGrp="1"/>
          </p:cNvSpPr>
          <p:nvPr>
            <p:ph type="title"/>
          </p:nvPr>
        </p:nvSpPr>
        <p:spPr/>
        <p:txBody>
          <a:bodyPr/>
          <a:lstStyle/>
          <a:p>
            <a:r>
              <a:rPr lang="en-US">
                <a:cs typeface="Calibri Light"/>
              </a:rPr>
              <a:t>References</a:t>
            </a:r>
            <a:endParaRPr lang="en-US"/>
          </a:p>
        </p:txBody>
      </p:sp>
      <p:sp>
        <p:nvSpPr>
          <p:cNvPr id="3" name="Content Placeholder 2">
            <a:extLst>
              <a:ext uri="{FF2B5EF4-FFF2-40B4-BE49-F238E27FC236}">
                <a16:creationId xmlns:a16="http://schemas.microsoft.com/office/drawing/2014/main" id="{653FE9D1-FE8A-6C63-473C-FBE089E5674D}"/>
              </a:ext>
            </a:extLst>
          </p:cNvPr>
          <p:cNvSpPr>
            <a:spLocks noGrp="1"/>
          </p:cNvSpPr>
          <p:nvPr>
            <p:ph idx="1"/>
          </p:nvPr>
        </p:nvSpPr>
        <p:spPr/>
        <p:txBody>
          <a:bodyPr vert="horz" lIns="91440" tIns="45720" rIns="91440" bIns="45720" rtlCol="0" anchor="t">
            <a:normAutofit/>
          </a:bodyPr>
          <a:lstStyle/>
          <a:p>
            <a:r>
              <a:rPr lang="en-US" sz="1200">
                <a:ea typeface="+mn-lt"/>
                <a:cs typeface="+mn-lt"/>
              </a:rPr>
              <a:t>[1] Tevis, S. E., &amp; Kennedy, G. D. (2021). Risk prediction tools in surgery. Current Reviews in Clinical Anesthesia, 41(1), 51-58. </a:t>
            </a:r>
            <a:r>
              <a:rPr lang="en-US" sz="1200" u="sng">
                <a:ea typeface="+mn-lt"/>
                <a:cs typeface="+mn-lt"/>
                <a:hlinkClick r:id="rId2"/>
              </a:rPr>
              <a:t>https://doi.org/10.1007/s40290-021-00456-4</a:t>
            </a:r>
            <a:endParaRPr lang="en-US" sz="1200">
              <a:ea typeface="+mn-lt"/>
              <a:cs typeface="+mn-lt"/>
            </a:endParaRPr>
          </a:p>
          <a:p>
            <a:r>
              <a:rPr lang="en-US" sz="1200">
                <a:ea typeface="+mn-lt"/>
                <a:cs typeface="+mn-lt"/>
              </a:rPr>
              <a:t>[2] </a:t>
            </a:r>
            <a:r>
              <a:rPr lang="en-US" sz="1200" err="1">
                <a:ea typeface="+mn-lt"/>
                <a:cs typeface="+mn-lt"/>
              </a:rPr>
              <a:t>Omnamahshivai</a:t>
            </a:r>
            <a:r>
              <a:rPr lang="en-US" sz="1200">
                <a:ea typeface="+mn-lt"/>
                <a:cs typeface="+mn-lt"/>
              </a:rPr>
              <a:t>. (2021). Surgical Dataset (Binary Classification). Kaggle. </a:t>
            </a:r>
            <a:r>
              <a:rPr lang="en-US" sz="1200" u="sng">
                <a:ea typeface="+mn-lt"/>
                <a:cs typeface="+mn-lt"/>
                <a:hlinkClick r:id="rId3"/>
              </a:rPr>
              <a:t>https://www.kaggle.com/datasets/omnamahshivai/surgical-dataset-binary-classification</a:t>
            </a:r>
            <a:endParaRPr lang="en-US" sz="1200">
              <a:ea typeface="+mn-lt"/>
              <a:cs typeface="+mn-lt"/>
            </a:endParaRPr>
          </a:p>
          <a:p>
            <a:r>
              <a:rPr lang="en-US" sz="1200">
                <a:ea typeface="+mn-lt"/>
                <a:cs typeface="+mn-lt"/>
              </a:rPr>
              <a:t>[3] Agency for Healthcare Research and Quality. (2021). Clinical Classifications Software (CCS) for ICD-10- CM/PCS. </a:t>
            </a:r>
            <a:r>
              <a:rPr lang="en-US" sz="1200" u="sng">
                <a:ea typeface="+mn-lt"/>
                <a:cs typeface="+mn-lt"/>
                <a:hlinkClick r:id="rId4"/>
              </a:rPr>
              <a:t>https://hcup-us.ahrq.gov/toolssoftware/ccs/ccs.jsp#overview</a:t>
            </a:r>
            <a:endParaRPr lang="en-US" sz="1200">
              <a:ea typeface="+mn-lt"/>
              <a:cs typeface="+mn-lt"/>
            </a:endParaRPr>
          </a:p>
          <a:p>
            <a:r>
              <a:rPr lang="en-US" sz="1200">
                <a:ea typeface="+mn-lt"/>
                <a:cs typeface="+mn-lt"/>
              </a:rPr>
              <a:t>[4] </a:t>
            </a:r>
            <a:r>
              <a:rPr lang="en-US" sz="1200" err="1">
                <a:ea typeface="+mn-lt"/>
                <a:cs typeface="+mn-lt"/>
              </a:rPr>
              <a:t>Faraoni</a:t>
            </a:r>
            <a:r>
              <a:rPr lang="en-US" sz="1200">
                <a:ea typeface="+mn-lt"/>
                <a:cs typeface="+mn-lt"/>
              </a:rPr>
              <a:t>, D., Eikermann, M., &amp; Hajjar, L. A. (2011). What every anesthesiologist should know about risk stratification and prevention of postoperative nausea and vomiting: a systematic review of the evidence. Anesthesia and Analgesia, 112(4), 771-779. </a:t>
            </a:r>
            <a:r>
              <a:rPr lang="en-US" sz="1200" u="sng">
                <a:ea typeface="+mn-lt"/>
                <a:cs typeface="+mn-lt"/>
                <a:hlinkClick r:id="rId5"/>
              </a:rPr>
              <a:t>https://doi.org/10.1213/ANE.0b013e31820ad0b1</a:t>
            </a:r>
            <a:endParaRPr lang="en-US" sz="1200">
              <a:ea typeface="+mn-lt"/>
              <a:cs typeface="+mn-lt"/>
            </a:endParaRPr>
          </a:p>
          <a:p>
            <a:r>
              <a:rPr lang="en-US" sz="1200">
                <a:ea typeface="+mn-lt"/>
                <a:cs typeface="+mn-lt"/>
              </a:rPr>
              <a:t>[5] Agency for Healthcare Research and Quality. (2017). Healthcare-Associated Infections in the United States, 2017. </a:t>
            </a:r>
            <a:r>
              <a:rPr lang="en-US" sz="1200" u="sng">
                <a:ea typeface="+mn-lt"/>
                <a:cs typeface="+mn-lt"/>
                <a:hlinkClick r:id="rId6"/>
              </a:rPr>
              <a:t>https://www.ahrq.gov/hai/pfp/haccost2017-results.html</a:t>
            </a:r>
            <a:endParaRPr lang="en-US" sz="1200">
              <a:ea typeface="+mn-lt"/>
              <a:cs typeface="+mn-lt"/>
            </a:endParaRPr>
          </a:p>
          <a:p>
            <a:r>
              <a:rPr lang="en-US" sz="1200">
                <a:ea typeface="+mn-lt"/>
                <a:cs typeface="+mn-lt"/>
              </a:rPr>
              <a:t>[6] Bulger, E. M., Maier, R. V., Sperry, J., Joshi, M., Henry, S., &amp; O'Keefe, G. (2011). An evidence-based prehospital guideline for external hemorrhage control: American College of Surgeons Committee on Trauma. Prehospital Emergency Care, 15(3), 309-317. </a:t>
            </a:r>
            <a:r>
              <a:rPr lang="en-US" sz="1200" u="sng">
                <a:ea typeface="+mn-lt"/>
                <a:cs typeface="+mn-lt"/>
                <a:hlinkClick r:id="rId7"/>
              </a:rPr>
              <a:t>https://doi.org/10.3109/10903127.2011.566261</a:t>
            </a:r>
            <a:endParaRPr lang="en-US" sz="1200">
              <a:ea typeface="+mn-lt"/>
              <a:cs typeface="+mn-lt"/>
            </a:endParaRPr>
          </a:p>
          <a:p>
            <a:r>
              <a:rPr lang="en-US" sz="1200">
                <a:ea typeface="+mn-lt"/>
                <a:cs typeface="+mn-lt"/>
              </a:rPr>
              <a:t>[7] </a:t>
            </a:r>
            <a:r>
              <a:rPr lang="en-US" sz="1200" err="1">
                <a:ea typeface="+mn-lt"/>
                <a:cs typeface="+mn-lt"/>
              </a:rPr>
              <a:t>MyCreditSummit</a:t>
            </a:r>
            <a:r>
              <a:rPr lang="en-US" sz="1200">
                <a:ea typeface="+mn-lt"/>
                <a:cs typeface="+mn-lt"/>
              </a:rPr>
              <a:t>. (2021). Average Cost of a Hospital Stay. </a:t>
            </a:r>
            <a:r>
              <a:rPr lang="en-US" sz="1200" u="sng">
                <a:ea typeface="+mn-lt"/>
                <a:cs typeface="+mn-lt"/>
                <a:hlinkClick r:id="rId8"/>
              </a:rPr>
              <a:t>https://mycreditsummit.com/average-</a:t>
            </a:r>
            <a:r>
              <a:rPr lang="en-US" sz="1200">
                <a:ea typeface="+mn-lt"/>
                <a:cs typeface="+mn-lt"/>
              </a:rPr>
              <a:t> </a:t>
            </a:r>
            <a:r>
              <a:rPr lang="en-US" sz="1200" u="sng">
                <a:ea typeface="+mn-lt"/>
                <a:cs typeface="+mn-lt"/>
              </a:rPr>
              <a:t>cost-of-a-hospital-stay/</a:t>
            </a:r>
            <a:endParaRPr lang="en-US" sz="1200">
              <a:ea typeface="+mn-lt"/>
              <a:cs typeface="+mn-lt"/>
            </a:endParaRPr>
          </a:p>
          <a:p>
            <a:r>
              <a:rPr lang="en-US" sz="1200">
                <a:ea typeface="+mn-lt"/>
                <a:cs typeface="+mn-lt"/>
              </a:rPr>
              <a:t>[8] Kim, H. J., Park, S. H., &amp; Park, H. K. (2011). Risk factors for postoperative nausea and vomiting after laparoscopic cholecystectomy. Journal of the Korean Surgical Society, 81(5), 307-313. </a:t>
            </a:r>
            <a:r>
              <a:rPr lang="en-US" sz="1200" u="sng">
                <a:ea typeface="+mn-lt"/>
                <a:cs typeface="+mn-lt"/>
                <a:hlinkClick r:id="rId9"/>
              </a:rPr>
              <a:t>https://doi.org/10.4174/jkss.2011.81.5.307</a:t>
            </a:r>
            <a:endParaRPr lang="en-US" sz="1200">
              <a:ea typeface="+mn-lt"/>
              <a:cs typeface="+mn-lt"/>
            </a:endParaRPr>
          </a:p>
          <a:p>
            <a:r>
              <a:rPr lang="en-US" sz="1200">
                <a:ea typeface="+mn-lt"/>
                <a:cs typeface="+mn-lt"/>
              </a:rPr>
              <a:t>[9] Qualia Bio. (2021). Cost-to-Charge Ratios Trends Report. </a:t>
            </a:r>
            <a:r>
              <a:rPr lang="en-US" sz="1200" u="sng">
                <a:ea typeface="+mn-lt"/>
                <a:cs typeface="+mn-lt"/>
                <a:hlinkClick r:id="rId10"/>
              </a:rPr>
              <a:t>https://qualiabio.com/resources/inferences/cost-to-charge-ratios-trends-report</a:t>
            </a:r>
            <a:endParaRPr lang="en-US" sz="1200">
              <a:ea typeface="+mn-lt"/>
              <a:cs typeface="+mn-lt"/>
            </a:endParaRPr>
          </a:p>
          <a:p>
            <a:endParaRPr lang="en-US">
              <a:effectLst/>
              <a:ea typeface="Calibri"/>
              <a:cs typeface="Calibri"/>
            </a:endParaRPr>
          </a:p>
          <a:p>
            <a:endParaRPr lang="en-US"/>
          </a:p>
        </p:txBody>
      </p:sp>
    </p:spTree>
    <p:extLst>
      <p:ext uri="{BB962C8B-B14F-4D97-AF65-F5344CB8AC3E}">
        <p14:creationId xmlns:p14="http://schemas.microsoft.com/office/powerpoint/2010/main" val="746063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FFC50-B0C2-DCE0-2DD4-DEF0C7AC2709}"/>
              </a:ext>
            </a:extLst>
          </p:cNvPr>
          <p:cNvSpPr>
            <a:spLocks noGrp="1"/>
          </p:cNvSpPr>
          <p:nvPr>
            <p:ph type="title"/>
          </p:nvPr>
        </p:nvSpPr>
        <p:spPr/>
        <p:txBody>
          <a:bodyPr/>
          <a:lstStyle/>
          <a:p>
            <a:r>
              <a:rPr lang="en-US">
                <a:cs typeface="Calibri Light"/>
              </a:rPr>
              <a:t>Managerial Problem</a:t>
            </a:r>
            <a:endParaRPr lang="en-US"/>
          </a:p>
        </p:txBody>
      </p:sp>
      <p:pic>
        <p:nvPicPr>
          <p:cNvPr id="4" name="Picture 4" descr="A picture containing diagram&#10;&#10;Description automatically generated">
            <a:extLst>
              <a:ext uri="{FF2B5EF4-FFF2-40B4-BE49-F238E27FC236}">
                <a16:creationId xmlns:a16="http://schemas.microsoft.com/office/drawing/2014/main" id="{AFEA0B61-7C1D-DCD2-EF22-07A6BECDDD78}"/>
              </a:ext>
            </a:extLst>
          </p:cNvPr>
          <p:cNvPicPr>
            <a:picLocks noGrp="1" noChangeAspect="1"/>
          </p:cNvPicPr>
          <p:nvPr>
            <p:ph idx="1"/>
          </p:nvPr>
        </p:nvPicPr>
        <p:blipFill>
          <a:blip r:embed="rId3"/>
          <a:stretch>
            <a:fillRect/>
          </a:stretch>
        </p:blipFill>
        <p:spPr>
          <a:xfrm>
            <a:off x="6578687" y="266348"/>
            <a:ext cx="4834291" cy="5875337"/>
          </a:xfrm>
        </p:spPr>
      </p:pic>
      <p:sp>
        <p:nvSpPr>
          <p:cNvPr id="6" name="TextBox 5">
            <a:extLst>
              <a:ext uri="{FF2B5EF4-FFF2-40B4-BE49-F238E27FC236}">
                <a16:creationId xmlns:a16="http://schemas.microsoft.com/office/drawing/2014/main" id="{80A90365-35E7-4410-724B-58288595FAAB}"/>
              </a:ext>
            </a:extLst>
          </p:cNvPr>
          <p:cNvSpPr txBox="1"/>
          <p:nvPr/>
        </p:nvSpPr>
        <p:spPr>
          <a:xfrm>
            <a:off x="8191499" y="4432299"/>
            <a:ext cx="1790699" cy="17906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82C38684-F8AA-3ED9-6D08-6261A32EADB6}"/>
              </a:ext>
            </a:extLst>
          </p:cNvPr>
          <p:cNvSpPr txBox="1"/>
          <p:nvPr/>
        </p:nvSpPr>
        <p:spPr>
          <a:xfrm>
            <a:off x="8089899" y="3555999"/>
            <a:ext cx="3136899" cy="2324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33D1D0C3-81B4-C106-1265-0F53F9C77CA7}"/>
              </a:ext>
            </a:extLst>
          </p:cNvPr>
          <p:cNvSpPr txBox="1"/>
          <p:nvPr/>
        </p:nvSpPr>
        <p:spPr>
          <a:xfrm>
            <a:off x="6835421" y="6221588"/>
            <a:ext cx="318628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i="1">
                <a:ea typeface="+mn-lt"/>
                <a:cs typeface="+mn-lt"/>
              </a:rPr>
              <a:t>https://www.cartoonstock.com/directory/p/post-op.asp</a:t>
            </a:r>
            <a:endParaRPr lang="en-US" sz="1000" i="1">
              <a:cs typeface="Calibri"/>
            </a:endParaRPr>
          </a:p>
        </p:txBody>
      </p:sp>
      <p:sp>
        <p:nvSpPr>
          <p:cNvPr id="10" name="TextBox 9">
            <a:extLst>
              <a:ext uri="{FF2B5EF4-FFF2-40B4-BE49-F238E27FC236}">
                <a16:creationId xmlns:a16="http://schemas.microsoft.com/office/drawing/2014/main" id="{CB965D79-2528-FAA9-73CD-DAAFABD7CE18}"/>
              </a:ext>
            </a:extLst>
          </p:cNvPr>
          <p:cNvSpPr txBox="1"/>
          <p:nvPr/>
        </p:nvSpPr>
        <p:spPr>
          <a:xfrm rot="10800000" flipV="1">
            <a:off x="660399" y="1508520"/>
            <a:ext cx="51053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cs typeface="Calibri"/>
              </a:rPr>
              <a:t>Postoperative complications occur in over 30% of general surgery patients[1]</a:t>
            </a:r>
          </a:p>
        </p:txBody>
      </p:sp>
      <p:sp>
        <p:nvSpPr>
          <p:cNvPr id="12" name="TextBox 11">
            <a:extLst>
              <a:ext uri="{FF2B5EF4-FFF2-40B4-BE49-F238E27FC236}">
                <a16:creationId xmlns:a16="http://schemas.microsoft.com/office/drawing/2014/main" id="{5D94011E-7F19-1C1C-450E-C24568C32695}"/>
              </a:ext>
            </a:extLst>
          </p:cNvPr>
          <p:cNvSpPr txBox="1"/>
          <p:nvPr/>
        </p:nvSpPr>
        <p:spPr>
          <a:xfrm>
            <a:off x="664632" y="2577301"/>
            <a:ext cx="5105399"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cs typeface="Calibri"/>
            </a:endParaRPr>
          </a:p>
          <a:p>
            <a:pPr marL="285750" indent="-285750">
              <a:buFont typeface="Arial"/>
              <a:buChar char="•"/>
            </a:pPr>
            <a:r>
              <a:rPr lang="en-US" sz="2400">
                <a:cs typeface="Calibri"/>
              </a:rPr>
              <a:t>Complications are potentially fatal for patients and are costly to hospitals</a:t>
            </a:r>
            <a:endParaRPr lang="en-US" sz="2400">
              <a:ea typeface="Calibri"/>
              <a:cs typeface="Calibri"/>
            </a:endParaRPr>
          </a:p>
          <a:p>
            <a:pPr marL="285750" indent="-285750">
              <a:buFont typeface="Arial"/>
              <a:buChar char="•"/>
            </a:pPr>
            <a:endParaRPr lang="en-US" sz="2400">
              <a:cs typeface="Calibri"/>
            </a:endParaRPr>
          </a:p>
          <a:p>
            <a:endParaRPr lang="en-US" sz="2400">
              <a:cs typeface="Calibri"/>
            </a:endParaRPr>
          </a:p>
          <a:p>
            <a:endParaRPr lang="en-US">
              <a:cs typeface="Calibri"/>
            </a:endParaRPr>
          </a:p>
          <a:p>
            <a:endParaRPr lang="en-US">
              <a:cs typeface="Calibri"/>
            </a:endParaRPr>
          </a:p>
        </p:txBody>
      </p:sp>
      <p:sp>
        <p:nvSpPr>
          <p:cNvPr id="14" name="TextBox 13">
            <a:extLst>
              <a:ext uri="{FF2B5EF4-FFF2-40B4-BE49-F238E27FC236}">
                <a16:creationId xmlns:a16="http://schemas.microsoft.com/office/drawing/2014/main" id="{D417DC82-7C51-481B-19CF-16C36AFBF4F8}"/>
              </a:ext>
            </a:extLst>
          </p:cNvPr>
          <p:cNvSpPr txBox="1"/>
          <p:nvPr/>
        </p:nvSpPr>
        <p:spPr>
          <a:xfrm>
            <a:off x="661810" y="3968044"/>
            <a:ext cx="5105399"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cs typeface="Calibri"/>
            </a:endParaRPr>
          </a:p>
          <a:p>
            <a:pPr marL="285750" indent="-285750">
              <a:buFont typeface="Arial"/>
              <a:buChar char="•"/>
            </a:pPr>
            <a:r>
              <a:rPr lang="en-US" sz="2400">
                <a:cs typeface="Calibri"/>
              </a:rPr>
              <a:t>We aim to create a predictive model that can classify patients vulnerable to developing postoperative complications</a:t>
            </a:r>
          </a:p>
          <a:p>
            <a:endParaRPr lang="en-US">
              <a:cs typeface="Calibri"/>
            </a:endParaRPr>
          </a:p>
          <a:p>
            <a:endParaRPr lang="en-US">
              <a:cs typeface="Calibri"/>
            </a:endParaRPr>
          </a:p>
        </p:txBody>
      </p:sp>
    </p:spTree>
    <p:extLst>
      <p:ext uri="{BB962C8B-B14F-4D97-AF65-F5344CB8AC3E}">
        <p14:creationId xmlns:p14="http://schemas.microsoft.com/office/powerpoint/2010/main" val="2257851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7">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39BFDB47-FFAF-5236-38F4-FB1AED7DE2B7}"/>
              </a:ext>
            </a:extLst>
          </p:cNvPr>
          <p:cNvSpPr>
            <a:spLocks noGrp="1"/>
          </p:cNvSpPr>
          <p:nvPr>
            <p:ph type="title"/>
          </p:nvPr>
        </p:nvSpPr>
        <p:spPr>
          <a:xfrm>
            <a:off x="838200" y="643467"/>
            <a:ext cx="2951205" cy="5571066"/>
          </a:xfrm>
        </p:spPr>
        <p:txBody>
          <a:bodyPr>
            <a:normAutofit/>
          </a:bodyPr>
          <a:lstStyle/>
          <a:p>
            <a:r>
              <a:rPr lang="en-US" sz="3700">
                <a:solidFill>
                  <a:srgbClr val="FFFFFF"/>
                </a:solidFill>
                <a:cs typeface="Calibri Light"/>
              </a:rPr>
              <a:t>Data Collection</a:t>
            </a:r>
            <a:endParaRPr lang="en-US" sz="3700">
              <a:solidFill>
                <a:srgbClr val="FFFFFF"/>
              </a:solidFill>
            </a:endParaRPr>
          </a:p>
        </p:txBody>
      </p:sp>
      <p:graphicFrame>
        <p:nvGraphicFramePr>
          <p:cNvPr id="5" name="Content Placeholder 2">
            <a:extLst>
              <a:ext uri="{FF2B5EF4-FFF2-40B4-BE49-F238E27FC236}">
                <a16:creationId xmlns:a16="http://schemas.microsoft.com/office/drawing/2014/main" id="{E832EC53-0B14-3497-C15A-8965A5CE38FC}"/>
              </a:ext>
            </a:extLst>
          </p:cNvPr>
          <p:cNvGraphicFramePr>
            <a:graphicFrameLocks noGrp="1"/>
          </p:cNvGraphicFramePr>
          <p:nvPr>
            <p:ph idx="1"/>
            <p:extLst>
              <p:ext uri="{D42A27DB-BD31-4B8C-83A1-F6EECF244321}">
                <p14:modId xmlns:p14="http://schemas.microsoft.com/office/powerpoint/2010/main" val="237178847"/>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8659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C5C8A6-AFDA-9C6F-E481-7FF26171C6BB}"/>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Data Processing</a:t>
            </a:r>
          </a:p>
        </p:txBody>
      </p:sp>
      <p:graphicFrame>
        <p:nvGraphicFramePr>
          <p:cNvPr id="4" name="Diagram 3">
            <a:extLst>
              <a:ext uri="{FF2B5EF4-FFF2-40B4-BE49-F238E27FC236}">
                <a16:creationId xmlns:a16="http://schemas.microsoft.com/office/drawing/2014/main" id="{5E9AE168-4416-8DA3-CF87-1210B342FAEF}"/>
              </a:ext>
            </a:extLst>
          </p:cNvPr>
          <p:cNvGraphicFramePr/>
          <p:nvPr>
            <p:extLst>
              <p:ext uri="{D42A27DB-BD31-4B8C-83A1-F6EECF244321}">
                <p14:modId xmlns:p14="http://schemas.microsoft.com/office/powerpoint/2010/main" val="535092265"/>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706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2">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4">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2393DF8-534F-4A99-34F1-FF073B690967}"/>
              </a:ext>
            </a:extLst>
          </p:cNvPr>
          <p:cNvSpPr>
            <a:spLocks noGrp="1"/>
          </p:cNvSpPr>
          <p:nvPr>
            <p:ph type="title"/>
          </p:nvPr>
        </p:nvSpPr>
        <p:spPr>
          <a:xfrm>
            <a:off x="804672" y="1412489"/>
            <a:ext cx="2871095" cy="2127124"/>
          </a:xfrm>
        </p:spPr>
        <p:txBody>
          <a:bodyPr anchor="t">
            <a:normAutofit/>
          </a:bodyPr>
          <a:lstStyle/>
          <a:p>
            <a:r>
              <a:rPr lang="en-US" sz="3600">
                <a:solidFill>
                  <a:srgbClr val="FFFFFF"/>
                </a:solidFill>
              </a:rPr>
              <a:t>Model Analysis</a:t>
            </a:r>
          </a:p>
        </p:txBody>
      </p:sp>
      <p:sp>
        <p:nvSpPr>
          <p:cNvPr id="3" name="Content Placeholder 2">
            <a:extLst>
              <a:ext uri="{FF2B5EF4-FFF2-40B4-BE49-F238E27FC236}">
                <a16:creationId xmlns:a16="http://schemas.microsoft.com/office/drawing/2014/main" id="{6A3C0723-E401-0E27-2606-1AAD6356BC53}"/>
              </a:ext>
            </a:extLst>
          </p:cNvPr>
          <p:cNvSpPr>
            <a:spLocks noGrp="1"/>
          </p:cNvSpPr>
          <p:nvPr>
            <p:ph sz="half" idx="1"/>
          </p:nvPr>
        </p:nvSpPr>
        <p:spPr>
          <a:xfrm>
            <a:off x="5198993" y="1412489"/>
            <a:ext cx="3252610" cy="4363844"/>
          </a:xfrm>
        </p:spPr>
        <p:txBody>
          <a:bodyPr vert="horz" lIns="91440" tIns="45720" rIns="91440" bIns="45720" rtlCol="0" anchor="t">
            <a:normAutofit/>
          </a:bodyPr>
          <a:lstStyle/>
          <a:p>
            <a:pPr marL="0" indent="0">
              <a:buNone/>
            </a:pPr>
            <a:r>
              <a:rPr lang="en-US" sz="2400" b="1"/>
              <a:t>Models used:</a:t>
            </a:r>
          </a:p>
          <a:p>
            <a:pPr marL="0" indent="0">
              <a:buNone/>
            </a:pPr>
            <a:endParaRPr lang="en-US" sz="2400" b="1"/>
          </a:p>
          <a:p>
            <a:pPr marL="514350" indent="-514350">
              <a:buAutoNum type="arabicPeriod"/>
            </a:pPr>
            <a:r>
              <a:rPr lang="en-US" sz="2400"/>
              <a:t>K-Nearest Neighbors</a:t>
            </a:r>
          </a:p>
          <a:p>
            <a:pPr marL="514350" indent="-514350">
              <a:buAutoNum type="arabicPeriod"/>
            </a:pPr>
            <a:r>
              <a:rPr lang="en-US" sz="2400"/>
              <a:t>Neural Network </a:t>
            </a:r>
          </a:p>
          <a:p>
            <a:pPr marL="514350" indent="-514350">
              <a:buAutoNum type="arabicPeriod"/>
            </a:pPr>
            <a:r>
              <a:rPr lang="en-US" sz="2400"/>
              <a:t>Logistic Regression</a:t>
            </a:r>
            <a:endParaRPr lang="en-US" sz="2400">
              <a:cs typeface="Calibri"/>
            </a:endParaRPr>
          </a:p>
          <a:p>
            <a:pPr marL="514350" indent="-514350">
              <a:buAutoNum type="arabicPeriod"/>
            </a:pPr>
            <a:r>
              <a:rPr lang="en-US" sz="2400"/>
              <a:t>Classification Tree</a:t>
            </a:r>
            <a:endParaRPr lang="en-US" sz="2400">
              <a:cs typeface="Calibri"/>
            </a:endParaRPr>
          </a:p>
          <a:p>
            <a:pPr marL="514350" indent="-514350">
              <a:buAutoNum type="arabicPeriod"/>
            </a:pPr>
            <a:r>
              <a:rPr lang="en-US" sz="2400"/>
              <a:t>Random Forest</a:t>
            </a:r>
            <a:endParaRPr lang="en-US" sz="2400">
              <a:cs typeface="Calibri"/>
            </a:endParaRPr>
          </a:p>
          <a:p>
            <a:pPr marL="514350" indent="-514350">
              <a:buAutoNum type="arabicPeriod"/>
            </a:pPr>
            <a:r>
              <a:rPr lang="en-US" sz="2400"/>
              <a:t>Gradient Boosting </a:t>
            </a:r>
            <a:endParaRPr lang="en-US" sz="2400">
              <a:cs typeface="Calibri"/>
            </a:endParaRPr>
          </a:p>
          <a:p>
            <a:pPr marL="514350" indent="-514350">
              <a:buAutoNum type="arabicPeriod"/>
            </a:pPr>
            <a:endParaRPr lang="en-US" sz="2000"/>
          </a:p>
          <a:p>
            <a:pPr marL="514350" indent="-514350">
              <a:buAutoNum type="arabicPeriod"/>
            </a:pPr>
            <a:endParaRPr lang="en-US" sz="2000"/>
          </a:p>
        </p:txBody>
      </p:sp>
      <p:sp>
        <p:nvSpPr>
          <p:cNvPr id="4" name="Content Placeholder 3">
            <a:extLst>
              <a:ext uri="{FF2B5EF4-FFF2-40B4-BE49-F238E27FC236}">
                <a16:creationId xmlns:a16="http://schemas.microsoft.com/office/drawing/2014/main" id="{979D5451-A7CB-F628-575F-6E47C62EE22F}"/>
              </a:ext>
            </a:extLst>
          </p:cNvPr>
          <p:cNvSpPr>
            <a:spLocks noGrp="1"/>
          </p:cNvSpPr>
          <p:nvPr>
            <p:ph sz="half" idx="2"/>
          </p:nvPr>
        </p:nvSpPr>
        <p:spPr>
          <a:xfrm>
            <a:off x="8694056" y="1412489"/>
            <a:ext cx="3252610" cy="4363844"/>
          </a:xfrm>
        </p:spPr>
        <p:txBody>
          <a:bodyPr>
            <a:normAutofit/>
          </a:bodyPr>
          <a:lstStyle/>
          <a:p>
            <a:pPr marL="0" indent="0">
              <a:buNone/>
            </a:pPr>
            <a:r>
              <a:rPr lang="en-US" sz="2400" b="1"/>
              <a:t>Evaluation Measures:</a:t>
            </a:r>
          </a:p>
          <a:p>
            <a:pPr marL="0" indent="0">
              <a:buNone/>
            </a:pPr>
            <a:endParaRPr lang="en-US" sz="2400" b="1"/>
          </a:p>
          <a:p>
            <a:pPr marL="514350" indent="-514350">
              <a:buAutoNum type="arabicPeriod"/>
            </a:pPr>
            <a:r>
              <a:rPr lang="en-US" sz="2400"/>
              <a:t>Area under the curve (AUC)</a:t>
            </a:r>
          </a:p>
          <a:p>
            <a:pPr marL="514350" indent="-514350">
              <a:buAutoNum type="arabicPeriod"/>
            </a:pPr>
            <a:r>
              <a:rPr lang="en-US" sz="2400"/>
              <a:t>Specificity </a:t>
            </a:r>
          </a:p>
          <a:p>
            <a:pPr marL="514350" indent="-514350">
              <a:buAutoNum type="arabicPeriod"/>
            </a:pPr>
            <a:r>
              <a:rPr lang="en-US" sz="2400"/>
              <a:t>Sensitivity </a:t>
            </a:r>
          </a:p>
          <a:p>
            <a:pPr marL="514350" indent="-514350">
              <a:buAutoNum type="arabicPeriod"/>
            </a:pPr>
            <a:endParaRPr lang="en-US" sz="2400"/>
          </a:p>
        </p:txBody>
      </p:sp>
    </p:spTree>
    <p:extLst>
      <p:ext uri="{BB962C8B-B14F-4D97-AF65-F5344CB8AC3E}">
        <p14:creationId xmlns:p14="http://schemas.microsoft.com/office/powerpoint/2010/main" val="1750559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15" descr="Financial graphs on a dark display">
            <a:extLst>
              <a:ext uri="{FF2B5EF4-FFF2-40B4-BE49-F238E27FC236}">
                <a16:creationId xmlns:a16="http://schemas.microsoft.com/office/drawing/2014/main" id="{DD68722B-B19D-9186-424E-B03FE689772A}"/>
              </a:ext>
            </a:extLst>
          </p:cNvPr>
          <p:cNvPicPr>
            <a:picLocks noChangeAspect="1"/>
          </p:cNvPicPr>
          <p:nvPr/>
        </p:nvPicPr>
        <p:blipFill rotWithShape="1">
          <a:blip r:embed="rId2"/>
          <a:srcRect l="3233" r="8646" b="4"/>
          <a:stretch/>
        </p:blipFill>
        <p:spPr>
          <a:xfrm>
            <a:off x="3624943" y="10"/>
            <a:ext cx="8567054" cy="6857990"/>
          </a:xfrm>
          <a:prstGeom prst="rect">
            <a:avLst/>
          </a:prstGeom>
        </p:spPr>
      </p:pic>
      <p:sp>
        <p:nvSpPr>
          <p:cNvPr id="4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6813FE-EADC-2259-DA7E-946871EAF247}"/>
              </a:ext>
            </a:extLst>
          </p:cNvPr>
          <p:cNvSpPr>
            <a:spLocks noGrp="1"/>
          </p:cNvSpPr>
          <p:nvPr>
            <p:ph type="title"/>
          </p:nvPr>
        </p:nvSpPr>
        <p:spPr>
          <a:xfrm>
            <a:off x="838200" y="365125"/>
            <a:ext cx="3822189" cy="1899912"/>
          </a:xfrm>
        </p:spPr>
        <p:txBody>
          <a:bodyPr>
            <a:normAutofit/>
          </a:bodyPr>
          <a:lstStyle/>
          <a:p>
            <a:r>
              <a:rPr lang="en-US" sz="4000">
                <a:cs typeface="Calibri Light"/>
              </a:rPr>
              <a:t>Feature Engineering</a:t>
            </a:r>
            <a:endParaRPr lang="en-US" sz="4000"/>
          </a:p>
        </p:txBody>
      </p:sp>
      <p:sp>
        <p:nvSpPr>
          <p:cNvPr id="43" name="Content Placeholder 2">
            <a:extLst>
              <a:ext uri="{FF2B5EF4-FFF2-40B4-BE49-F238E27FC236}">
                <a16:creationId xmlns:a16="http://schemas.microsoft.com/office/drawing/2014/main" id="{81FABDAC-5CC9-9A36-240C-9A1B8B2AE695}"/>
              </a:ext>
            </a:extLst>
          </p:cNvPr>
          <p:cNvSpPr>
            <a:spLocks noGrp="1"/>
          </p:cNvSpPr>
          <p:nvPr>
            <p:ph idx="1"/>
          </p:nvPr>
        </p:nvSpPr>
        <p:spPr>
          <a:xfrm>
            <a:off x="838200" y="2434201"/>
            <a:ext cx="3822189" cy="3742762"/>
          </a:xfrm>
        </p:spPr>
        <p:txBody>
          <a:bodyPr>
            <a:normAutofit/>
          </a:bodyPr>
          <a:lstStyle/>
          <a:p>
            <a:r>
              <a:rPr lang="en-US" sz="2400"/>
              <a:t>Relied on the models to select important features (</a:t>
            </a:r>
            <a:r>
              <a:rPr lang="en-US" sz="2400" i="1"/>
              <a:t>regularization</a:t>
            </a:r>
            <a:r>
              <a:rPr lang="en-US" sz="2400"/>
              <a:t>)</a:t>
            </a:r>
          </a:p>
          <a:p>
            <a:r>
              <a:rPr lang="en-US" sz="2400"/>
              <a:t>Correlations</a:t>
            </a:r>
          </a:p>
          <a:p>
            <a:r>
              <a:rPr lang="en-US" sz="2400"/>
              <a:t>Box plots</a:t>
            </a:r>
          </a:p>
          <a:p>
            <a:r>
              <a:rPr lang="en-US" sz="2400"/>
              <a:t>Sieves diagrams </a:t>
            </a:r>
          </a:p>
          <a:p>
            <a:r>
              <a:rPr lang="en-US" sz="2400"/>
              <a:t>P-values </a:t>
            </a:r>
          </a:p>
          <a:p>
            <a:pPr marL="0" indent="0">
              <a:buNone/>
            </a:pPr>
            <a:endParaRPr lang="en-US" sz="2000"/>
          </a:p>
        </p:txBody>
      </p:sp>
    </p:spTree>
    <p:extLst>
      <p:ext uri="{BB962C8B-B14F-4D97-AF65-F5344CB8AC3E}">
        <p14:creationId xmlns:p14="http://schemas.microsoft.com/office/powerpoint/2010/main" val="2229585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0B60C74-CB39-1C0B-7DF8-5BBA8769BF30}"/>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a:solidFill>
                  <a:schemeClr val="tx1"/>
                </a:solidFill>
                <a:latin typeface="+mj-lt"/>
                <a:ea typeface="+mj-ea"/>
                <a:cs typeface="+mj-cs"/>
              </a:rPr>
              <a:t>Feature Engineering</a:t>
            </a:r>
          </a:p>
        </p:txBody>
      </p:sp>
      <p:sp>
        <p:nvSpPr>
          <p:cNvPr id="18" name="Rectangle 1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5" descr="Graphical user interface, chart, bar chart&#10;&#10;Description automatically generated">
            <a:extLst>
              <a:ext uri="{FF2B5EF4-FFF2-40B4-BE49-F238E27FC236}">
                <a16:creationId xmlns:a16="http://schemas.microsoft.com/office/drawing/2014/main" id="{F69A7642-E0E8-204F-A50E-AD7148A1DC6B}"/>
              </a:ext>
            </a:extLst>
          </p:cNvPr>
          <p:cNvPicPr>
            <a:picLocks noChangeAspect="1"/>
          </p:cNvPicPr>
          <p:nvPr/>
        </p:nvPicPr>
        <p:blipFill>
          <a:blip r:embed="rId2"/>
          <a:stretch>
            <a:fillRect/>
          </a:stretch>
        </p:blipFill>
        <p:spPr>
          <a:xfrm>
            <a:off x="4603010" y="927188"/>
            <a:ext cx="7577990" cy="5402381"/>
          </a:xfrm>
          <a:prstGeom prst="rect">
            <a:avLst/>
          </a:prstGeom>
        </p:spPr>
      </p:pic>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14894B1F-3D09-9683-1ACE-1775FCEEA93D}"/>
              </a:ext>
            </a:extLst>
          </p:cNvPr>
          <p:cNvSpPr txBox="1"/>
          <p:nvPr/>
        </p:nvSpPr>
        <p:spPr>
          <a:xfrm>
            <a:off x="371094" y="2718054"/>
            <a:ext cx="3438906"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700" i="1"/>
              <a:t>Figure 1: Box Plot Comparison of Complications and Other Features from Top-Down: Left - Month and Charlson Comorbidity Index, Right - Moon Phase, Day of Week, and Hour.</a:t>
            </a:r>
            <a:endParaRPr lang="en-US" sz="1700">
              <a:cs typeface="Calibri" panose="020F0502020204030204"/>
            </a:endParaRPr>
          </a:p>
        </p:txBody>
      </p:sp>
    </p:spTree>
    <p:extLst>
      <p:ext uri="{BB962C8B-B14F-4D97-AF65-F5344CB8AC3E}">
        <p14:creationId xmlns:p14="http://schemas.microsoft.com/office/powerpoint/2010/main" val="925695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8AE14D-6A53-204E-51BB-8CF717EE5B82}"/>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cs typeface="Calibri Light"/>
              </a:rPr>
              <a:t>Profit &amp; Cost Analysis</a:t>
            </a:r>
            <a:endParaRPr lang="en-US" sz="4000">
              <a:solidFill>
                <a:srgbClr val="FFFFFF"/>
              </a:solidFill>
            </a:endParaRPr>
          </a:p>
        </p:txBody>
      </p:sp>
      <p:graphicFrame>
        <p:nvGraphicFramePr>
          <p:cNvPr id="6" name="Table 6">
            <a:extLst>
              <a:ext uri="{FF2B5EF4-FFF2-40B4-BE49-F238E27FC236}">
                <a16:creationId xmlns:a16="http://schemas.microsoft.com/office/drawing/2014/main" id="{E78F3B58-9044-0ACF-FB9B-8A0553CE2900}"/>
              </a:ext>
            </a:extLst>
          </p:cNvPr>
          <p:cNvGraphicFramePr>
            <a:graphicFrameLocks noGrp="1"/>
          </p:cNvGraphicFramePr>
          <p:nvPr>
            <p:extLst>
              <p:ext uri="{D42A27DB-BD31-4B8C-83A1-F6EECF244321}">
                <p14:modId xmlns:p14="http://schemas.microsoft.com/office/powerpoint/2010/main" val="1960495475"/>
              </p:ext>
            </p:extLst>
          </p:nvPr>
        </p:nvGraphicFramePr>
        <p:xfrm>
          <a:off x="568417" y="1647303"/>
          <a:ext cx="11348403" cy="4861832"/>
        </p:xfrm>
        <a:graphic>
          <a:graphicData uri="http://schemas.openxmlformats.org/drawingml/2006/table">
            <a:tbl>
              <a:tblPr firstRow="1" bandRow="1">
                <a:tableStyleId>{5C22544A-7EE6-4342-B048-85BDC9FD1C3A}</a:tableStyleId>
              </a:tblPr>
              <a:tblGrid>
                <a:gridCol w="3782801">
                  <a:extLst>
                    <a:ext uri="{9D8B030D-6E8A-4147-A177-3AD203B41FA5}">
                      <a16:colId xmlns:a16="http://schemas.microsoft.com/office/drawing/2014/main" val="2063621589"/>
                    </a:ext>
                  </a:extLst>
                </a:gridCol>
                <a:gridCol w="3782801">
                  <a:extLst>
                    <a:ext uri="{9D8B030D-6E8A-4147-A177-3AD203B41FA5}">
                      <a16:colId xmlns:a16="http://schemas.microsoft.com/office/drawing/2014/main" val="1541097700"/>
                    </a:ext>
                  </a:extLst>
                </a:gridCol>
                <a:gridCol w="3782801">
                  <a:extLst>
                    <a:ext uri="{9D8B030D-6E8A-4147-A177-3AD203B41FA5}">
                      <a16:colId xmlns:a16="http://schemas.microsoft.com/office/drawing/2014/main" val="1935408193"/>
                    </a:ext>
                  </a:extLst>
                </a:gridCol>
              </a:tblGrid>
              <a:tr h="763068">
                <a:tc>
                  <a:txBody>
                    <a:bodyPr/>
                    <a:lstStyle/>
                    <a:p>
                      <a:r>
                        <a:rPr lang="en-US" sz="2400"/>
                        <a:t>Measure</a:t>
                      </a:r>
                    </a:p>
                  </a:txBody>
                  <a:tcPr/>
                </a:tc>
                <a:tc>
                  <a:txBody>
                    <a:bodyPr/>
                    <a:lstStyle/>
                    <a:p>
                      <a:r>
                        <a:rPr lang="en-US" sz="2400"/>
                        <a:t>Meaning</a:t>
                      </a:r>
                    </a:p>
                  </a:txBody>
                  <a:tcPr/>
                </a:tc>
                <a:tc>
                  <a:txBody>
                    <a:bodyPr/>
                    <a:lstStyle/>
                    <a:p>
                      <a:r>
                        <a:rPr lang="en-US" sz="2400"/>
                        <a:t>Hospital Profit &amp; Cost</a:t>
                      </a:r>
                    </a:p>
                  </a:txBody>
                  <a:tcPr/>
                </a:tc>
                <a:extLst>
                  <a:ext uri="{0D108BD9-81ED-4DB2-BD59-A6C34878D82A}">
                    <a16:rowId xmlns:a16="http://schemas.microsoft.com/office/drawing/2014/main" val="1081909193"/>
                  </a:ext>
                </a:extLst>
              </a:tr>
              <a:tr h="1024691">
                <a:tc>
                  <a:txBody>
                    <a:bodyPr/>
                    <a:lstStyle/>
                    <a:p>
                      <a:r>
                        <a:rPr lang="en-US" sz="2400"/>
                        <a:t>True Positive</a:t>
                      </a:r>
                    </a:p>
                  </a:txBody>
                  <a:tcPr/>
                </a:tc>
                <a:tc>
                  <a:txBody>
                    <a:bodyPr/>
                    <a:lstStyle/>
                    <a:p>
                      <a:r>
                        <a:rPr lang="en-US" sz="2400"/>
                        <a:t>Postoperative complication is caught and treated</a:t>
                      </a:r>
                    </a:p>
                  </a:txBody>
                  <a:tcPr/>
                </a:tc>
                <a:tc>
                  <a:txBody>
                    <a:bodyPr/>
                    <a:lstStyle/>
                    <a:p>
                      <a:r>
                        <a:rPr lang="en-US" sz="2400"/>
                        <a:t>$13,000 [5]</a:t>
                      </a:r>
                    </a:p>
                  </a:txBody>
                  <a:tcPr/>
                </a:tc>
                <a:extLst>
                  <a:ext uri="{0D108BD9-81ED-4DB2-BD59-A6C34878D82A}">
                    <a16:rowId xmlns:a16="http://schemas.microsoft.com/office/drawing/2014/main" val="2065192992"/>
                  </a:ext>
                </a:extLst>
              </a:tr>
              <a:tr h="1024691">
                <a:tc>
                  <a:txBody>
                    <a:bodyPr/>
                    <a:lstStyle/>
                    <a:p>
                      <a:r>
                        <a:rPr lang="en-US" sz="2400"/>
                        <a:t>True Negative</a:t>
                      </a:r>
                    </a:p>
                  </a:txBody>
                  <a:tcPr/>
                </a:tc>
                <a:tc>
                  <a:txBody>
                    <a:bodyPr/>
                    <a:lstStyle/>
                    <a:p>
                      <a:r>
                        <a:rPr lang="en-US" sz="2400"/>
                        <a:t>No postoperative complication</a:t>
                      </a:r>
                    </a:p>
                  </a:txBody>
                  <a:tcPr/>
                </a:tc>
                <a:tc>
                  <a:txBody>
                    <a:bodyPr/>
                    <a:lstStyle/>
                    <a:p>
                      <a:r>
                        <a:rPr lang="en-US" sz="2400"/>
                        <a:t>$19,000 [6]</a:t>
                      </a:r>
                    </a:p>
                  </a:txBody>
                  <a:tcPr/>
                </a:tc>
                <a:extLst>
                  <a:ext uri="{0D108BD9-81ED-4DB2-BD59-A6C34878D82A}">
                    <a16:rowId xmlns:a16="http://schemas.microsoft.com/office/drawing/2014/main" val="1310187879"/>
                  </a:ext>
                </a:extLst>
              </a:tr>
              <a:tr h="1024691">
                <a:tc>
                  <a:txBody>
                    <a:bodyPr/>
                    <a:lstStyle/>
                    <a:p>
                      <a:r>
                        <a:rPr lang="en-US" sz="2400"/>
                        <a:t>False Positive</a:t>
                      </a:r>
                    </a:p>
                  </a:txBody>
                  <a:tcPr/>
                </a:tc>
                <a:tc>
                  <a:txBody>
                    <a:bodyPr/>
                    <a:lstStyle/>
                    <a:p>
                      <a:r>
                        <a:rPr lang="en-US" sz="2400"/>
                        <a:t>Patient unnecessarily treated for a complication</a:t>
                      </a:r>
                    </a:p>
                  </a:txBody>
                  <a:tcPr/>
                </a:tc>
                <a:tc>
                  <a:txBody>
                    <a:bodyPr/>
                    <a:lstStyle/>
                    <a:p>
                      <a:r>
                        <a:rPr lang="en-US" sz="2400"/>
                        <a:t>($16,000) [5],[7]</a:t>
                      </a:r>
                    </a:p>
                  </a:txBody>
                  <a:tcPr/>
                </a:tc>
                <a:extLst>
                  <a:ext uri="{0D108BD9-81ED-4DB2-BD59-A6C34878D82A}">
                    <a16:rowId xmlns:a16="http://schemas.microsoft.com/office/drawing/2014/main" val="4251813819"/>
                  </a:ext>
                </a:extLst>
              </a:tr>
              <a:tr h="1024691">
                <a:tc>
                  <a:txBody>
                    <a:bodyPr/>
                    <a:lstStyle/>
                    <a:p>
                      <a:r>
                        <a:rPr lang="en-US" sz="2400"/>
                        <a:t>False Negatives</a:t>
                      </a:r>
                    </a:p>
                  </a:txBody>
                  <a:tcPr/>
                </a:tc>
                <a:tc>
                  <a:txBody>
                    <a:bodyPr/>
                    <a:lstStyle/>
                    <a:p>
                      <a:r>
                        <a:rPr lang="en-US" sz="2400"/>
                        <a:t>Patient discharged with undiagnosed complication</a:t>
                      </a:r>
                    </a:p>
                  </a:txBody>
                  <a:tcPr/>
                </a:tc>
                <a:tc>
                  <a:txBody>
                    <a:bodyPr/>
                    <a:lstStyle/>
                    <a:p>
                      <a:r>
                        <a:rPr lang="en-US" sz="2400"/>
                        <a:t>($92,000) [8]</a:t>
                      </a:r>
                    </a:p>
                  </a:txBody>
                  <a:tcPr/>
                </a:tc>
                <a:extLst>
                  <a:ext uri="{0D108BD9-81ED-4DB2-BD59-A6C34878D82A}">
                    <a16:rowId xmlns:a16="http://schemas.microsoft.com/office/drawing/2014/main" val="2082977282"/>
                  </a:ext>
                </a:extLst>
              </a:tr>
            </a:tbl>
          </a:graphicData>
        </a:graphic>
      </p:graphicFrame>
      <p:sp>
        <p:nvSpPr>
          <p:cNvPr id="9" name="Rectangle: Rounded Corners 8">
            <a:extLst>
              <a:ext uri="{FF2B5EF4-FFF2-40B4-BE49-F238E27FC236}">
                <a16:creationId xmlns:a16="http://schemas.microsoft.com/office/drawing/2014/main" id="{0912C652-F61E-2C06-E46B-5A2EBB5327DF}"/>
              </a:ext>
            </a:extLst>
          </p:cNvPr>
          <p:cNvSpPr/>
          <p:nvPr/>
        </p:nvSpPr>
        <p:spPr>
          <a:xfrm>
            <a:off x="568416" y="4399901"/>
            <a:ext cx="11348404" cy="217071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1130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C5342-2982-C6D8-3580-A5773E664DF0}"/>
              </a:ext>
            </a:extLst>
          </p:cNvPr>
          <p:cNvSpPr>
            <a:spLocks noGrp="1"/>
          </p:cNvSpPr>
          <p:nvPr>
            <p:ph type="title"/>
          </p:nvPr>
        </p:nvSpPr>
        <p:spPr>
          <a:xfrm>
            <a:off x="838200" y="107333"/>
            <a:ext cx="10515600" cy="1133499"/>
          </a:xfrm>
        </p:spPr>
        <p:txBody>
          <a:bodyPr>
            <a:normAutofit/>
          </a:bodyPr>
          <a:lstStyle/>
          <a:p>
            <a:pPr algn="ctr"/>
            <a:r>
              <a:rPr lang="en-US" sz="5200">
                <a:cs typeface="Calibri Light"/>
              </a:rPr>
              <a:t>Model Analysis</a:t>
            </a:r>
            <a:endParaRPr lang="en-US" sz="5200"/>
          </a:p>
        </p:txBody>
      </p:sp>
      <p:graphicFrame>
        <p:nvGraphicFramePr>
          <p:cNvPr id="5" name="Diagram 5">
            <a:extLst>
              <a:ext uri="{FF2B5EF4-FFF2-40B4-BE49-F238E27FC236}">
                <a16:creationId xmlns:a16="http://schemas.microsoft.com/office/drawing/2014/main" id="{797902F1-B932-0561-6B55-7A01A1E67FAD}"/>
              </a:ext>
            </a:extLst>
          </p:cNvPr>
          <p:cNvGraphicFramePr/>
          <p:nvPr>
            <p:extLst>
              <p:ext uri="{D42A27DB-BD31-4B8C-83A1-F6EECF244321}">
                <p14:modId xmlns:p14="http://schemas.microsoft.com/office/powerpoint/2010/main" val="898269993"/>
              </p:ext>
            </p:extLst>
          </p:nvPr>
        </p:nvGraphicFramePr>
        <p:xfrm>
          <a:off x="842586" y="103743"/>
          <a:ext cx="9834593" cy="72380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21" name="TextBox 420">
            <a:extLst>
              <a:ext uri="{FF2B5EF4-FFF2-40B4-BE49-F238E27FC236}">
                <a16:creationId xmlns:a16="http://schemas.microsoft.com/office/drawing/2014/main" id="{FC435A7A-12E3-C09B-D899-CF823015BC6F}"/>
              </a:ext>
            </a:extLst>
          </p:cNvPr>
          <p:cNvSpPr txBox="1"/>
          <p:nvPr/>
        </p:nvSpPr>
        <p:spPr>
          <a:xfrm>
            <a:off x="8097429" y="5978167"/>
            <a:ext cx="34958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FF0000"/>
                </a:solidFill>
                <a:ea typeface="Calibri"/>
                <a:cs typeface="Calibri"/>
              </a:rPr>
              <a:t>High sensitivity but low AUC and specificity</a:t>
            </a:r>
            <a:endParaRPr lang="en-US" sz="2400" b="1">
              <a:solidFill>
                <a:srgbClr val="FF0000"/>
              </a:solidFill>
            </a:endParaRPr>
          </a:p>
        </p:txBody>
      </p:sp>
      <p:sp>
        <p:nvSpPr>
          <p:cNvPr id="423" name="TextBox 422">
            <a:extLst>
              <a:ext uri="{FF2B5EF4-FFF2-40B4-BE49-F238E27FC236}">
                <a16:creationId xmlns:a16="http://schemas.microsoft.com/office/drawing/2014/main" id="{587F675E-7189-64C0-0991-A9A8430DF756}"/>
              </a:ext>
            </a:extLst>
          </p:cNvPr>
          <p:cNvSpPr txBox="1"/>
          <p:nvPr/>
        </p:nvSpPr>
        <p:spPr>
          <a:xfrm>
            <a:off x="1322614" y="5964915"/>
            <a:ext cx="317625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FF0000"/>
                </a:solidFill>
                <a:ea typeface="Calibri"/>
                <a:cs typeface="Calibri"/>
              </a:rPr>
              <a:t>High sensitivity but low AUC and specificity</a:t>
            </a:r>
            <a:endParaRPr lang="en-US" sz="2400" b="1">
              <a:solidFill>
                <a:srgbClr val="FF0000"/>
              </a:solidFill>
            </a:endParaRPr>
          </a:p>
        </p:txBody>
      </p:sp>
      <p:sp>
        <p:nvSpPr>
          <p:cNvPr id="495" name="TextBox 494">
            <a:extLst>
              <a:ext uri="{FF2B5EF4-FFF2-40B4-BE49-F238E27FC236}">
                <a16:creationId xmlns:a16="http://schemas.microsoft.com/office/drawing/2014/main" id="{1DFD3EF9-CA5C-42D7-066A-CB7CB557A797}"/>
              </a:ext>
            </a:extLst>
          </p:cNvPr>
          <p:cNvSpPr txBox="1"/>
          <p:nvPr/>
        </p:nvSpPr>
        <p:spPr>
          <a:xfrm>
            <a:off x="5217625" y="6004671"/>
            <a:ext cx="264221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FF0000"/>
                </a:solidFill>
                <a:ea typeface="Calibri"/>
                <a:cs typeface="Calibri"/>
              </a:rPr>
              <a:t>Low AUC</a:t>
            </a:r>
          </a:p>
        </p:txBody>
      </p:sp>
    </p:spTree>
    <p:extLst>
      <p:ext uri="{BB962C8B-B14F-4D97-AF65-F5344CB8AC3E}">
        <p14:creationId xmlns:p14="http://schemas.microsoft.com/office/powerpoint/2010/main" val="30928966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18</Slides>
  <Notes>11</Notes>
  <HiddenSlides>0</HiddenSlides>
  <ScaleCrop>false</ScaleCrop>
  <HeadingPairs>
    <vt:vector size="4" baseType="variant">
      <vt:variant>
        <vt:lpstr>Theme</vt:lpstr>
      </vt:variant>
      <vt:variant>
        <vt:i4>2</vt:i4>
      </vt:variant>
      <vt:variant>
        <vt:lpstr>Slide Titles</vt:lpstr>
      </vt:variant>
      <vt:variant>
        <vt:i4>18</vt:i4>
      </vt:variant>
    </vt:vector>
  </HeadingPairs>
  <TitlesOfParts>
    <vt:vector size="20" baseType="lpstr">
      <vt:lpstr>Office Theme</vt:lpstr>
      <vt:lpstr>office theme</vt:lpstr>
      <vt:lpstr>Assessing complication predictions in general surgery</vt:lpstr>
      <vt:lpstr>Managerial Problem</vt:lpstr>
      <vt:lpstr>Data Collection</vt:lpstr>
      <vt:lpstr>Data Processing</vt:lpstr>
      <vt:lpstr>Model Analysis</vt:lpstr>
      <vt:lpstr>Feature Engineering</vt:lpstr>
      <vt:lpstr>Feature Engineering</vt:lpstr>
      <vt:lpstr>Profit &amp; Cost Analysis</vt:lpstr>
      <vt:lpstr>Model Analysis</vt:lpstr>
      <vt:lpstr>Model Analysis</vt:lpstr>
      <vt:lpstr>Investigating errors in prediction: Gradient Boosting</vt:lpstr>
      <vt:lpstr>PowerPoint Presentation</vt:lpstr>
      <vt:lpstr>Final model: Random Forest</vt:lpstr>
      <vt:lpstr>PowerPoint Presentation</vt:lpstr>
      <vt:lpstr>Insight</vt:lpstr>
      <vt:lpstr>Insight</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2023-04-20T16:36:48Z</dcterms:created>
  <dcterms:modified xsi:type="dcterms:W3CDTF">2023-04-30T20:30:32Z</dcterms:modified>
</cp:coreProperties>
</file>